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0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1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2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3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4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5.xml" ContentType="application/vnd.openxmlformats-officedocument.theme+xml"/>
  <Override PartName="/ppt/theme/themeOverride2.xml" ContentType="application/vnd.openxmlformats-officedocument.themeOverrid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7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18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19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0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21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2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23.xml" ContentType="application/vnd.openxmlformats-officedocument.theme+xml"/>
  <Override PartName="/ppt/theme/themeOverride3.xml" ContentType="application/vnd.openxmlformats-officedocument.themeOverrid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24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theme/theme25.xml" ContentType="application/vnd.openxmlformats-officedocument.theme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heme/theme26.xml" ContentType="application/vnd.openxmlformats-officedocument.theme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27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28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29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30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9" r:id="rId3"/>
    <p:sldMasterId id="2147483727" r:id="rId4"/>
    <p:sldMasterId id="2147483760" r:id="rId5"/>
    <p:sldMasterId id="2147483780" r:id="rId6"/>
    <p:sldMasterId id="2147483795" r:id="rId7"/>
    <p:sldMasterId id="2147484097" r:id="rId8"/>
    <p:sldMasterId id="2147484112" r:id="rId9"/>
    <p:sldMasterId id="2147484131" r:id="rId10"/>
    <p:sldMasterId id="2147484146" r:id="rId11"/>
    <p:sldMasterId id="2147484175" r:id="rId12"/>
    <p:sldMasterId id="2147484192" r:id="rId13"/>
    <p:sldMasterId id="2147484235" r:id="rId14"/>
    <p:sldMasterId id="2147484250" r:id="rId15"/>
    <p:sldMasterId id="2147484283" r:id="rId16"/>
    <p:sldMasterId id="2147484976" r:id="rId17"/>
    <p:sldMasterId id="2147486332" r:id="rId18"/>
    <p:sldMasterId id="2147486364" r:id="rId19"/>
    <p:sldMasterId id="2147486379" r:id="rId20"/>
    <p:sldMasterId id="2147486394" r:id="rId21"/>
    <p:sldMasterId id="2147488815" r:id="rId22"/>
    <p:sldMasterId id="2147488848" r:id="rId23"/>
    <p:sldMasterId id="2147488917" r:id="rId24"/>
    <p:sldMasterId id="2147488939" r:id="rId25"/>
    <p:sldMasterId id="2147488971" r:id="rId26"/>
    <p:sldMasterId id="2147488986" r:id="rId27"/>
    <p:sldMasterId id="2147489001" r:id="rId28"/>
    <p:sldMasterId id="2147489016" r:id="rId29"/>
    <p:sldMasterId id="2147489031" r:id="rId30"/>
    <p:sldMasterId id="2147489046" r:id="rId31"/>
  </p:sldMasterIdLst>
  <p:notesMasterIdLst>
    <p:notesMasterId r:id="rId48"/>
  </p:notesMasterIdLst>
  <p:sldIdLst>
    <p:sldId id="373" r:id="rId32"/>
    <p:sldId id="374" r:id="rId33"/>
    <p:sldId id="375" r:id="rId34"/>
    <p:sldId id="349" r:id="rId35"/>
    <p:sldId id="356" r:id="rId36"/>
    <p:sldId id="376" r:id="rId37"/>
    <p:sldId id="367" r:id="rId38"/>
    <p:sldId id="359" r:id="rId39"/>
    <p:sldId id="360" r:id="rId40"/>
    <p:sldId id="361" r:id="rId41"/>
    <p:sldId id="369" r:id="rId42"/>
    <p:sldId id="370" r:id="rId43"/>
    <p:sldId id="371" r:id="rId44"/>
    <p:sldId id="365" r:id="rId45"/>
    <p:sldId id="366" r:id="rId46"/>
    <p:sldId id="325" r:id="rId47"/>
  </p:sldIdLst>
  <p:sldSz cx="9144000" cy="6858000" type="screen4x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HORA" initials="N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3B28"/>
    <a:srgbClr val="A13F22"/>
    <a:srgbClr val="F99D1C"/>
    <a:srgbClr val="FFD55D"/>
    <a:srgbClr val="EAB09E"/>
    <a:srgbClr val="FFC20E"/>
    <a:srgbClr val="DF827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434" autoAdjust="0"/>
  </p:normalViewPr>
  <p:slideViewPr>
    <p:cSldViewPr>
      <p:cViewPr varScale="1">
        <p:scale>
          <a:sx n="88" d="100"/>
          <a:sy n="88" d="100"/>
        </p:scale>
        <p:origin x="17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E9B2B-701C-4BFD-83D0-011B5E4AEEAC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1A6952CF-1BB1-4095-BAD6-C3D4E1772920}">
      <dgm:prSet phldrT="[Texto]" custT="1"/>
      <dgm:spPr>
        <a:ln>
          <a:solidFill>
            <a:srgbClr val="F99D1C"/>
          </a:solidFill>
        </a:ln>
      </dgm:spPr>
      <dgm:t>
        <a:bodyPr/>
        <a:lstStyle/>
        <a:p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Permite clasificar a la población trabajadora según  sintomatología por DME, con el fin de proyectar la intervención.</a:t>
          </a:r>
          <a:endParaRPr lang="es-CO" sz="16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8C5F9B60-EE76-4279-BE8E-818172B29C33}" type="parTrans" cxnId="{15D72811-A519-4D62-AB4A-8CAE9B7D5FAD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960E5630-698A-4468-B730-FB53CE020D29}" type="sibTrans" cxnId="{15D72811-A519-4D62-AB4A-8CAE9B7D5FAD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B5F3656E-1C72-4FD9-A666-528EE4F39F17}">
      <dgm:prSet phldrT="[Texto]" custT="1"/>
      <dgm:spPr>
        <a:ln>
          <a:solidFill>
            <a:srgbClr val="F99D1C"/>
          </a:solidFill>
        </a:ln>
      </dgm:spPr>
      <dgm:t>
        <a:bodyPr/>
        <a:lstStyle/>
        <a:p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Vincula a los trabajadores en actividades de prevención y control de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los DME, 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de acuerdo al contexto laboral.</a:t>
          </a:r>
          <a:endParaRPr lang="es-CO" sz="16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E6D399D6-A2E2-466A-9FBB-2293B6903E8E}" type="parTrans" cxnId="{66356148-F7CC-4B69-95A6-DC9AAB0C6195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276CCEDC-232D-47CB-BA7C-E497FC336DF5}" type="sibTrans" cxnId="{66356148-F7CC-4B69-95A6-DC9AAB0C6195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35941D4C-5A1B-409D-877B-8DF237B14553}">
      <dgm:prSet phldrT="[Texto]" custT="1"/>
      <dgm:spPr>
        <a:ln>
          <a:solidFill>
            <a:srgbClr val="F99D1C"/>
          </a:solidFill>
        </a:ln>
      </dgm:spPr>
      <dgm:t>
        <a:bodyPr/>
        <a:lstStyle/>
        <a:p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Favorece el seguimiento al trabajador respecto a su condición física y aspectos psicológicos relacionados con la sintomatología por DME.</a:t>
          </a:r>
          <a:endParaRPr lang="es-CO" sz="16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A4E248A4-8997-495E-80B0-EA5D9E525209}" type="parTrans" cxnId="{75735FFE-224B-4995-A290-F186810CCC60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3367FA14-6842-42B4-AD42-41F1F3EB62BE}" type="sibTrans" cxnId="{75735FFE-224B-4995-A290-F186810CCC60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7A26A646-5AEF-419B-BF79-FE4772F8BBE0}">
      <dgm:prSet phldrT="[Texto]" custT="1"/>
      <dgm:spPr>
        <a:ln>
          <a:solidFill>
            <a:srgbClr val="F99D1C"/>
          </a:solidFill>
        </a:ln>
      </dgm:spPr>
      <dgm:t>
        <a:bodyPr/>
        <a:lstStyle/>
        <a:p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Permite contar con indicadores reales de gestión (cobertura de la población, impacto de la intervención, satisfacción del trabajador).</a:t>
          </a:r>
        </a:p>
      </dgm:t>
    </dgm:pt>
    <dgm:pt modelId="{6BCB4B57-2469-468F-A29C-A946E0CA1F98}" type="parTrans" cxnId="{82E18FC7-82E6-42BE-8B06-681E1F72F5E1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5DCCE305-C808-40A6-96CB-E887BA96E3C4}" type="sibTrans" cxnId="{82E18FC7-82E6-42BE-8B06-681E1F72F5E1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BAAAB6C6-D51F-44B7-96F4-E0C8686C2979}">
      <dgm:prSet phldrT="[Texto]" custT="1"/>
      <dgm:spPr>
        <a:ln>
          <a:solidFill>
            <a:srgbClr val="F99D1C"/>
          </a:solidFill>
        </a:ln>
      </dgm:spPr>
      <dgm:t>
        <a:bodyPr/>
        <a:lstStyle/>
        <a:p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Mejora la percepción del grupo de trabajadores como clientes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internos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ante la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organización </a:t>
          </a:r>
          <a:r>
            <a:rPr lang="es-CO" sz="16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y en torno a la responsabilidad empresarial.</a:t>
          </a:r>
          <a:endParaRPr lang="es-CO" sz="16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832491FE-8EB3-403E-99AF-7B7AE693174E}" type="parTrans" cxnId="{89E67DD6-766C-431E-B961-10D26B152D4F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BC8FB804-5534-4982-9157-622B3D462317}" type="sibTrans" cxnId="{89E67DD6-766C-431E-B961-10D26B152D4F}">
      <dgm:prSet/>
      <dgm:spPr/>
      <dgm:t>
        <a:bodyPr/>
        <a:lstStyle/>
        <a:p>
          <a:endParaRPr lang="es-CO" sz="160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E6877B9C-61EC-4E74-9501-7259FB1FAC93}" type="pres">
      <dgm:prSet presAssocID="{CC9E9B2B-701C-4BFD-83D0-011B5E4AEEA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B6E5CFA-BC99-4401-AD7C-F2661ED59327}" type="pres">
      <dgm:prSet presAssocID="{1A6952CF-1BB1-4095-BAD6-C3D4E1772920}" presName="composite" presStyleCnt="0"/>
      <dgm:spPr/>
    </dgm:pt>
    <dgm:pt modelId="{0B716E13-D6DB-4749-B753-22DBDEFE6364}" type="pres">
      <dgm:prSet presAssocID="{1A6952CF-1BB1-4095-BAD6-C3D4E1772920}" presName="imgShp" presStyleLbl="fgImgPlace1" presStyleIdx="0" presStyleCnt="5" custLinFactX="-19818" custLinFactNeighborX="-100000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B03B28"/>
          </a:solidFill>
        </a:ln>
      </dgm:spPr>
      <dgm:t>
        <a:bodyPr/>
        <a:lstStyle/>
        <a:p>
          <a:endParaRPr lang="es-CO"/>
        </a:p>
      </dgm:t>
    </dgm:pt>
    <dgm:pt modelId="{F6E5A15D-A015-4917-A408-2995B82C60B1}" type="pres">
      <dgm:prSet presAssocID="{1A6952CF-1BB1-4095-BAD6-C3D4E1772920}" presName="txShp" presStyleLbl="node1" presStyleIdx="0" presStyleCnt="5" custScaleX="13557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594842-190D-4E29-900B-D5C4AB42DA29}" type="pres">
      <dgm:prSet presAssocID="{960E5630-698A-4468-B730-FB53CE020D29}" presName="spacing" presStyleCnt="0"/>
      <dgm:spPr/>
    </dgm:pt>
    <dgm:pt modelId="{52F31619-A4EC-41D5-B668-55838F2A3BF9}" type="pres">
      <dgm:prSet presAssocID="{B5F3656E-1C72-4FD9-A666-528EE4F39F17}" presName="composite" presStyleCnt="0"/>
      <dgm:spPr/>
    </dgm:pt>
    <dgm:pt modelId="{4DB31679-59F2-40FA-A9F8-9DAEE732A791}" type="pres">
      <dgm:prSet presAssocID="{B5F3656E-1C72-4FD9-A666-528EE4F39F17}" presName="imgShp" presStyleLbl="fgImgPlace1" presStyleIdx="1" presStyleCnt="5" custLinFactX="-19818" custLinFactNeighborX="-100000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B03B28"/>
          </a:solidFill>
        </a:ln>
      </dgm:spPr>
      <dgm:t>
        <a:bodyPr/>
        <a:lstStyle/>
        <a:p>
          <a:endParaRPr lang="es-CO"/>
        </a:p>
      </dgm:t>
    </dgm:pt>
    <dgm:pt modelId="{BAF6FCA3-A3C8-41D9-8470-D9F9DA0ED8DE}" type="pres">
      <dgm:prSet presAssocID="{B5F3656E-1C72-4FD9-A666-528EE4F39F17}" presName="txShp" presStyleLbl="node1" presStyleIdx="1" presStyleCnt="5" custScaleX="13557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15BA869-F1A2-4B2D-A2A3-D15364360824}" type="pres">
      <dgm:prSet presAssocID="{276CCEDC-232D-47CB-BA7C-E497FC336DF5}" presName="spacing" presStyleCnt="0"/>
      <dgm:spPr/>
    </dgm:pt>
    <dgm:pt modelId="{A40D4EB5-AFD5-4821-86B9-6BD815624A10}" type="pres">
      <dgm:prSet presAssocID="{35941D4C-5A1B-409D-877B-8DF237B14553}" presName="composite" presStyleCnt="0"/>
      <dgm:spPr/>
    </dgm:pt>
    <dgm:pt modelId="{A5001728-E1EE-491C-9036-694E5A69B6DA}" type="pres">
      <dgm:prSet presAssocID="{35941D4C-5A1B-409D-877B-8DF237B14553}" presName="imgShp" presStyleLbl="fgImgPlace1" presStyleIdx="2" presStyleCnt="5" custLinFactX="-19818" custLinFactNeighborX="-100000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B03B28"/>
          </a:solidFill>
        </a:ln>
      </dgm:spPr>
      <dgm:t>
        <a:bodyPr/>
        <a:lstStyle/>
        <a:p>
          <a:endParaRPr lang="es-CO"/>
        </a:p>
      </dgm:t>
    </dgm:pt>
    <dgm:pt modelId="{A61854D7-2CA8-4C5B-81D0-1A072184E209}" type="pres">
      <dgm:prSet presAssocID="{35941D4C-5A1B-409D-877B-8DF237B14553}" presName="txShp" presStyleLbl="node1" presStyleIdx="2" presStyleCnt="5" custScaleX="13557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FA1E5EB-8104-4F4E-8481-66D6C1EBFA45}" type="pres">
      <dgm:prSet presAssocID="{3367FA14-6842-42B4-AD42-41F1F3EB62BE}" presName="spacing" presStyleCnt="0"/>
      <dgm:spPr/>
    </dgm:pt>
    <dgm:pt modelId="{A2D65617-B6F1-4866-9953-5ECC1C2FCD04}" type="pres">
      <dgm:prSet presAssocID="{7A26A646-5AEF-419B-BF79-FE4772F8BBE0}" presName="composite" presStyleCnt="0"/>
      <dgm:spPr/>
    </dgm:pt>
    <dgm:pt modelId="{13167582-9787-4EF0-ADAA-881968213889}" type="pres">
      <dgm:prSet presAssocID="{7A26A646-5AEF-419B-BF79-FE4772F8BBE0}" presName="imgShp" presStyleLbl="fgImgPlace1" presStyleIdx="3" presStyleCnt="5" custLinFactX="-19818" custLinFactNeighborX="-100000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B03B28"/>
          </a:solidFill>
        </a:ln>
      </dgm:spPr>
      <dgm:t>
        <a:bodyPr/>
        <a:lstStyle/>
        <a:p>
          <a:endParaRPr lang="es-CO"/>
        </a:p>
      </dgm:t>
    </dgm:pt>
    <dgm:pt modelId="{9F5C725C-9943-4F9A-B923-67CCDD8F21D7}" type="pres">
      <dgm:prSet presAssocID="{7A26A646-5AEF-419B-BF79-FE4772F8BBE0}" presName="txShp" presStyleLbl="node1" presStyleIdx="3" presStyleCnt="5" custScaleX="13557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D25A9A-63EA-4761-ABAB-57172B566864}" type="pres">
      <dgm:prSet presAssocID="{5DCCE305-C808-40A6-96CB-E887BA96E3C4}" presName="spacing" presStyleCnt="0"/>
      <dgm:spPr/>
    </dgm:pt>
    <dgm:pt modelId="{7D9BF81A-65DE-4572-8F51-1E5DDA66B52A}" type="pres">
      <dgm:prSet presAssocID="{BAAAB6C6-D51F-44B7-96F4-E0C8686C2979}" presName="composite" presStyleCnt="0"/>
      <dgm:spPr/>
    </dgm:pt>
    <dgm:pt modelId="{38B06F16-A891-4E58-B553-C6090A77B1F6}" type="pres">
      <dgm:prSet presAssocID="{BAAAB6C6-D51F-44B7-96F4-E0C8686C2979}" presName="imgShp" presStyleLbl="fgImgPlace1" presStyleIdx="4" presStyleCnt="5" custLinFactX="-19818" custLinFactNeighborX="-100000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B03B28"/>
          </a:solidFill>
        </a:ln>
      </dgm:spPr>
      <dgm:t>
        <a:bodyPr/>
        <a:lstStyle/>
        <a:p>
          <a:endParaRPr lang="es-CO"/>
        </a:p>
      </dgm:t>
    </dgm:pt>
    <dgm:pt modelId="{8D091985-1D03-437F-BF99-C849E429F6D1}" type="pres">
      <dgm:prSet presAssocID="{BAAAB6C6-D51F-44B7-96F4-E0C8686C2979}" presName="txShp" presStyleLbl="node1" presStyleIdx="4" presStyleCnt="5" custScaleX="13557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9E67DD6-766C-431E-B961-10D26B152D4F}" srcId="{CC9E9B2B-701C-4BFD-83D0-011B5E4AEEAC}" destId="{BAAAB6C6-D51F-44B7-96F4-E0C8686C2979}" srcOrd="4" destOrd="0" parTransId="{832491FE-8EB3-403E-99AF-7B7AE693174E}" sibTransId="{BC8FB804-5534-4982-9157-622B3D462317}"/>
    <dgm:cxn modelId="{66356148-F7CC-4B69-95A6-DC9AAB0C6195}" srcId="{CC9E9B2B-701C-4BFD-83D0-011B5E4AEEAC}" destId="{B5F3656E-1C72-4FD9-A666-528EE4F39F17}" srcOrd="1" destOrd="0" parTransId="{E6D399D6-A2E2-466A-9FBB-2293B6903E8E}" sibTransId="{276CCEDC-232D-47CB-BA7C-E497FC336DF5}"/>
    <dgm:cxn modelId="{87CEF4C6-2F1F-4E61-B16B-84920FE3AFCB}" type="presOf" srcId="{BAAAB6C6-D51F-44B7-96F4-E0C8686C2979}" destId="{8D091985-1D03-437F-BF99-C849E429F6D1}" srcOrd="0" destOrd="0" presId="urn:microsoft.com/office/officeart/2005/8/layout/vList3"/>
    <dgm:cxn modelId="{75735FFE-224B-4995-A290-F186810CCC60}" srcId="{CC9E9B2B-701C-4BFD-83D0-011B5E4AEEAC}" destId="{35941D4C-5A1B-409D-877B-8DF237B14553}" srcOrd="2" destOrd="0" parTransId="{A4E248A4-8997-495E-80B0-EA5D9E525209}" sibTransId="{3367FA14-6842-42B4-AD42-41F1F3EB62BE}"/>
    <dgm:cxn modelId="{15D72811-A519-4D62-AB4A-8CAE9B7D5FAD}" srcId="{CC9E9B2B-701C-4BFD-83D0-011B5E4AEEAC}" destId="{1A6952CF-1BB1-4095-BAD6-C3D4E1772920}" srcOrd="0" destOrd="0" parTransId="{8C5F9B60-EE76-4279-BE8E-818172B29C33}" sibTransId="{960E5630-698A-4468-B730-FB53CE020D29}"/>
    <dgm:cxn modelId="{C5A3FD51-2438-4E11-8F8E-FE0AC519143A}" type="presOf" srcId="{1A6952CF-1BB1-4095-BAD6-C3D4E1772920}" destId="{F6E5A15D-A015-4917-A408-2995B82C60B1}" srcOrd="0" destOrd="0" presId="urn:microsoft.com/office/officeart/2005/8/layout/vList3"/>
    <dgm:cxn modelId="{87267B56-1DD5-4360-B774-652B5101E849}" type="presOf" srcId="{35941D4C-5A1B-409D-877B-8DF237B14553}" destId="{A61854D7-2CA8-4C5B-81D0-1A072184E209}" srcOrd="0" destOrd="0" presId="urn:microsoft.com/office/officeart/2005/8/layout/vList3"/>
    <dgm:cxn modelId="{DF1F3FE2-ACE2-4553-B9FA-95C9219892CF}" type="presOf" srcId="{CC9E9B2B-701C-4BFD-83D0-011B5E4AEEAC}" destId="{E6877B9C-61EC-4E74-9501-7259FB1FAC93}" srcOrd="0" destOrd="0" presId="urn:microsoft.com/office/officeart/2005/8/layout/vList3"/>
    <dgm:cxn modelId="{82E18FC7-82E6-42BE-8B06-681E1F72F5E1}" srcId="{CC9E9B2B-701C-4BFD-83D0-011B5E4AEEAC}" destId="{7A26A646-5AEF-419B-BF79-FE4772F8BBE0}" srcOrd="3" destOrd="0" parTransId="{6BCB4B57-2469-468F-A29C-A946E0CA1F98}" sibTransId="{5DCCE305-C808-40A6-96CB-E887BA96E3C4}"/>
    <dgm:cxn modelId="{A08D59F5-39A8-4D94-8EE8-D21B8A2B4F37}" type="presOf" srcId="{7A26A646-5AEF-419B-BF79-FE4772F8BBE0}" destId="{9F5C725C-9943-4F9A-B923-67CCDD8F21D7}" srcOrd="0" destOrd="0" presId="urn:microsoft.com/office/officeart/2005/8/layout/vList3"/>
    <dgm:cxn modelId="{BB46DCEC-C500-4A78-B678-58A59490927B}" type="presOf" srcId="{B5F3656E-1C72-4FD9-A666-528EE4F39F17}" destId="{BAF6FCA3-A3C8-41D9-8470-D9F9DA0ED8DE}" srcOrd="0" destOrd="0" presId="urn:microsoft.com/office/officeart/2005/8/layout/vList3"/>
    <dgm:cxn modelId="{A5F42CFF-92D5-4926-A6FD-5A3A9881FD61}" type="presParOf" srcId="{E6877B9C-61EC-4E74-9501-7259FB1FAC93}" destId="{BB6E5CFA-BC99-4401-AD7C-F2661ED59327}" srcOrd="0" destOrd="0" presId="urn:microsoft.com/office/officeart/2005/8/layout/vList3"/>
    <dgm:cxn modelId="{F3F5DB82-B0D1-483D-B7B5-8210AC75B0DC}" type="presParOf" srcId="{BB6E5CFA-BC99-4401-AD7C-F2661ED59327}" destId="{0B716E13-D6DB-4749-B753-22DBDEFE6364}" srcOrd="0" destOrd="0" presId="urn:microsoft.com/office/officeart/2005/8/layout/vList3"/>
    <dgm:cxn modelId="{8AD96ECF-E513-4D3A-92EA-A6F174642363}" type="presParOf" srcId="{BB6E5CFA-BC99-4401-AD7C-F2661ED59327}" destId="{F6E5A15D-A015-4917-A408-2995B82C60B1}" srcOrd="1" destOrd="0" presId="urn:microsoft.com/office/officeart/2005/8/layout/vList3"/>
    <dgm:cxn modelId="{697D23E5-3BBA-4A8B-9AF7-34F5EDBD8B14}" type="presParOf" srcId="{E6877B9C-61EC-4E74-9501-7259FB1FAC93}" destId="{7D594842-190D-4E29-900B-D5C4AB42DA29}" srcOrd="1" destOrd="0" presId="urn:microsoft.com/office/officeart/2005/8/layout/vList3"/>
    <dgm:cxn modelId="{DC2B55B7-15AF-4D83-8CFB-6714949BA270}" type="presParOf" srcId="{E6877B9C-61EC-4E74-9501-7259FB1FAC93}" destId="{52F31619-A4EC-41D5-B668-55838F2A3BF9}" srcOrd="2" destOrd="0" presId="urn:microsoft.com/office/officeart/2005/8/layout/vList3"/>
    <dgm:cxn modelId="{FF38F9E5-646E-4E15-9D15-5D1F8A4FC622}" type="presParOf" srcId="{52F31619-A4EC-41D5-B668-55838F2A3BF9}" destId="{4DB31679-59F2-40FA-A9F8-9DAEE732A791}" srcOrd="0" destOrd="0" presId="urn:microsoft.com/office/officeart/2005/8/layout/vList3"/>
    <dgm:cxn modelId="{FD52889E-AA69-4696-A558-317453A6DA80}" type="presParOf" srcId="{52F31619-A4EC-41D5-B668-55838F2A3BF9}" destId="{BAF6FCA3-A3C8-41D9-8470-D9F9DA0ED8DE}" srcOrd="1" destOrd="0" presId="urn:microsoft.com/office/officeart/2005/8/layout/vList3"/>
    <dgm:cxn modelId="{040B848B-FF38-4110-9620-894FF8A8D7F3}" type="presParOf" srcId="{E6877B9C-61EC-4E74-9501-7259FB1FAC93}" destId="{515BA869-F1A2-4B2D-A2A3-D15364360824}" srcOrd="3" destOrd="0" presId="urn:microsoft.com/office/officeart/2005/8/layout/vList3"/>
    <dgm:cxn modelId="{07E09105-B4A1-4830-8EEB-686AEDAC2E89}" type="presParOf" srcId="{E6877B9C-61EC-4E74-9501-7259FB1FAC93}" destId="{A40D4EB5-AFD5-4821-86B9-6BD815624A10}" srcOrd="4" destOrd="0" presId="urn:microsoft.com/office/officeart/2005/8/layout/vList3"/>
    <dgm:cxn modelId="{0EB46E2C-8E62-4664-B4A3-858B59482099}" type="presParOf" srcId="{A40D4EB5-AFD5-4821-86B9-6BD815624A10}" destId="{A5001728-E1EE-491C-9036-694E5A69B6DA}" srcOrd="0" destOrd="0" presId="urn:microsoft.com/office/officeart/2005/8/layout/vList3"/>
    <dgm:cxn modelId="{A98EA8CC-7FFD-4332-86A7-D812F05D2158}" type="presParOf" srcId="{A40D4EB5-AFD5-4821-86B9-6BD815624A10}" destId="{A61854D7-2CA8-4C5B-81D0-1A072184E209}" srcOrd="1" destOrd="0" presId="urn:microsoft.com/office/officeart/2005/8/layout/vList3"/>
    <dgm:cxn modelId="{81D7537C-3C12-4C4B-AC1F-D6F18FFC2C35}" type="presParOf" srcId="{E6877B9C-61EC-4E74-9501-7259FB1FAC93}" destId="{3FA1E5EB-8104-4F4E-8481-66D6C1EBFA45}" srcOrd="5" destOrd="0" presId="urn:microsoft.com/office/officeart/2005/8/layout/vList3"/>
    <dgm:cxn modelId="{284CEFA4-1E81-48CF-B096-84545C61E0EA}" type="presParOf" srcId="{E6877B9C-61EC-4E74-9501-7259FB1FAC93}" destId="{A2D65617-B6F1-4866-9953-5ECC1C2FCD04}" srcOrd="6" destOrd="0" presId="urn:microsoft.com/office/officeart/2005/8/layout/vList3"/>
    <dgm:cxn modelId="{0B26CF22-1C91-4FAE-A206-0DB8AD411B53}" type="presParOf" srcId="{A2D65617-B6F1-4866-9953-5ECC1C2FCD04}" destId="{13167582-9787-4EF0-ADAA-881968213889}" srcOrd="0" destOrd="0" presId="urn:microsoft.com/office/officeart/2005/8/layout/vList3"/>
    <dgm:cxn modelId="{67468EE6-7F03-49D9-B511-43441CD4461C}" type="presParOf" srcId="{A2D65617-B6F1-4866-9953-5ECC1C2FCD04}" destId="{9F5C725C-9943-4F9A-B923-67CCDD8F21D7}" srcOrd="1" destOrd="0" presId="urn:microsoft.com/office/officeart/2005/8/layout/vList3"/>
    <dgm:cxn modelId="{45805B75-4A15-462B-BB90-C73383720F17}" type="presParOf" srcId="{E6877B9C-61EC-4E74-9501-7259FB1FAC93}" destId="{FFD25A9A-63EA-4761-ABAB-57172B566864}" srcOrd="7" destOrd="0" presId="urn:microsoft.com/office/officeart/2005/8/layout/vList3"/>
    <dgm:cxn modelId="{372CCB9F-859C-4A2D-91AB-3FB87BE72492}" type="presParOf" srcId="{E6877B9C-61EC-4E74-9501-7259FB1FAC93}" destId="{7D9BF81A-65DE-4572-8F51-1E5DDA66B52A}" srcOrd="8" destOrd="0" presId="urn:microsoft.com/office/officeart/2005/8/layout/vList3"/>
    <dgm:cxn modelId="{5818313E-AB16-4738-9D39-161B08EA9917}" type="presParOf" srcId="{7D9BF81A-65DE-4572-8F51-1E5DDA66B52A}" destId="{38B06F16-A891-4E58-B553-C6090A77B1F6}" srcOrd="0" destOrd="0" presId="urn:microsoft.com/office/officeart/2005/8/layout/vList3"/>
    <dgm:cxn modelId="{79594DBE-9963-48F9-9B21-6925A7934104}" type="presParOf" srcId="{7D9BF81A-65DE-4572-8F51-1E5DDA66B52A}" destId="{8D091985-1D03-437F-BF99-C849E429F6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1D021-9435-457D-A128-193B179B0FFE}" type="doc">
      <dgm:prSet loTypeId="urn:microsoft.com/office/officeart/2005/8/layout/orgChart1" loCatId="hierarchy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B8721BCB-5F54-4415-8E0C-780111396D6A}">
      <dgm:prSet phldrT="[Texto]" custT="1"/>
      <dgm:spPr>
        <a:solidFill>
          <a:srgbClr val="F99D1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a"/>
            </a:rPr>
            <a:t>Estrategias terapéuticas que favorecen  la prevención de DME </a:t>
          </a:r>
          <a:endParaRPr lang="es-CO" sz="1600" b="1" dirty="0">
            <a:solidFill>
              <a:schemeClr val="tx1">
                <a:lumMod val="85000"/>
                <a:lumOff val="15000"/>
              </a:schemeClr>
            </a:solidFill>
            <a:latin typeface="Helvetia"/>
          </a:endParaRPr>
        </a:p>
      </dgm:t>
    </dgm:pt>
    <dgm:pt modelId="{71E64B4E-2C94-473A-AC02-4EC70F3EDCED}" type="parTrans" cxnId="{61488191-2DC6-4266-A09F-472E516BE3C7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9447AB04-2B4C-43E8-B81A-6EEF29BC470E}" type="sibTrans" cxnId="{61488191-2DC6-4266-A09F-472E516BE3C7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20663CC7-9F5A-462D-9D9F-51135540A105}">
      <dgm:prSet phldrT="[Texto]" custT="1"/>
      <dgm:spPr>
        <a:solidFill>
          <a:srgbClr val="B03B2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1"/>
              </a:solidFill>
              <a:latin typeface="Helvetia"/>
            </a:rPr>
            <a:t>Ejercicio                aeróbico </a:t>
          </a:r>
          <a:endParaRPr lang="es-CO" sz="900" b="1" dirty="0">
            <a:solidFill>
              <a:schemeClr val="bg1"/>
            </a:solidFill>
            <a:latin typeface="Helvetia"/>
          </a:endParaRPr>
        </a:p>
      </dgm:t>
    </dgm:pt>
    <dgm:pt modelId="{A530BD7A-F57B-4D8B-87FD-759ED56A19E2}" type="parTrans" cxnId="{7D7591E4-0AA1-40F3-B80C-3B5ADF62F00C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D22F2CC5-DCA5-4EC7-AF82-679CDCF61A45}" type="sibTrans" cxnId="{7D7591E4-0AA1-40F3-B80C-3B5ADF62F00C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DDA95678-045F-4B0B-B17C-9E1D2A05016D}">
      <dgm:prSet phldrT="[Texto]" custT="1"/>
      <dgm:spPr>
        <a:solidFill>
          <a:srgbClr val="A13F2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1"/>
              </a:solidFill>
              <a:latin typeface="Helvetia"/>
            </a:rPr>
            <a:t>Estabilización dinámica y estática</a:t>
          </a:r>
          <a:endParaRPr lang="es-CO" sz="900" b="1" dirty="0">
            <a:solidFill>
              <a:schemeClr val="bg1"/>
            </a:solidFill>
            <a:latin typeface="Helvetia"/>
          </a:endParaRPr>
        </a:p>
      </dgm:t>
    </dgm:pt>
    <dgm:pt modelId="{DCFF4910-5D23-4848-83CB-C56ECAA39F6D}" type="parTrans" cxnId="{40F327BC-0A12-4E3C-8BAD-19CEC5D373B6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C597CCAB-29F2-4044-8913-AF23B57F962E}" type="sibTrans" cxnId="{40F327BC-0A12-4E3C-8BAD-19CEC5D373B6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4CE32195-5ABE-4102-A79A-2DFDE4B3729D}">
      <dgm:prSet phldrT="[Texto]" custT="1"/>
      <dgm:spPr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Control               respiratorio </a:t>
          </a:r>
          <a:endParaRPr lang="es-CO" sz="900" b="1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569219B1-F1BA-41E1-AD6C-650C2C344843}" type="parTrans" cxnId="{99DF30F6-4FCB-4B03-9BEF-CDF1EBB040CC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9DCFBF89-7F7C-4ED8-B9F9-FE6138692E4D}" type="sibTrans" cxnId="{99DF30F6-4FCB-4B03-9BEF-CDF1EBB040CC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48EEE689-F31B-41E8-8A50-79A9CA8A3A08}">
      <dgm:prSet phldrT="[Texto]" custT="1"/>
      <dgm:spPr>
        <a:solidFill>
          <a:srgbClr val="B03B2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1"/>
              </a:solidFill>
              <a:latin typeface="Helvetia"/>
            </a:rPr>
            <a:t>Terapia cognitivo conductual </a:t>
          </a:r>
          <a:endParaRPr lang="es-CO" sz="900" b="1" dirty="0">
            <a:solidFill>
              <a:schemeClr val="bg1"/>
            </a:solidFill>
            <a:latin typeface="Helvetia"/>
          </a:endParaRPr>
        </a:p>
      </dgm:t>
    </dgm:pt>
    <dgm:pt modelId="{F1C045D1-63BD-41A7-9F8A-13ECA717F9B9}" type="parTrans" cxnId="{34EE7F1A-FCA8-4CB1-8AA2-364B3421F5D8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8ADD7AC3-5C41-4B30-BC19-097BD016B07B}" type="sibTrans" cxnId="{34EE7F1A-FCA8-4CB1-8AA2-364B3421F5D8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8FE10715-2487-4A1D-947D-3C7C5AA529AA}">
      <dgm:prSet phldrT="[Texto]" custT="1"/>
      <dgm:spPr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2">
                  <a:lumMod val="25000"/>
                </a:schemeClr>
              </a:solidFill>
              <a:latin typeface="Helvetia"/>
            </a:rPr>
            <a:t>Liberación de fascias . Stretching de cadenas musculares </a:t>
          </a:r>
          <a:endParaRPr lang="es-CO" sz="900" b="1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A704A7F4-924D-46D6-AA2D-30CDE3D54B3F}" type="parTrans" cxnId="{DBA0993C-4C01-45B3-BC50-23253AC51ED7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47D304AC-0405-4A89-A5AA-CB5BC409E182}" type="sibTrans" cxnId="{DBA0993C-4C01-45B3-BC50-23253AC51ED7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F9134D37-6EA6-4766-AE54-EA7AAC0E272D}">
      <dgm:prSet phldrT="[Texto]" custT="1"/>
      <dgm:spPr>
        <a:solidFill>
          <a:srgbClr val="A13F2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1"/>
              </a:solidFill>
              <a:latin typeface="Helvetia"/>
            </a:rPr>
            <a:t>Reeducación postural </a:t>
          </a:r>
          <a:endParaRPr lang="es-CO" sz="900" b="1" dirty="0">
            <a:solidFill>
              <a:schemeClr val="bg1"/>
            </a:solidFill>
            <a:latin typeface="Helvetia"/>
          </a:endParaRPr>
        </a:p>
      </dgm:t>
    </dgm:pt>
    <dgm:pt modelId="{559047C1-5DDE-4F48-BA5F-9E9997855527}" type="parTrans" cxnId="{7D720CAB-D0D9-4570-A894-3F62B42AF05A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32979AE9-41FC-45FF-A596-A943E1ECDD27}" type="sibTrans" cxnId="{7D720CAB-D0D9-4570-A894-3F62B42AF05A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21BCCABE-755F-4CDF-8392-7FF820FA4125}">
      <dgm:prSet phldrT="[Texto]" custT="1"/>
      <dgm:spPr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Facilitación neuromuscular </a:t>
          </a:r>
          <a:endParaRPr lang="es-CO" sz="900" b="1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9820B2C0-6E8B-4C9D-9047-55350D1BBFAA}" type="parTrans" cxnId="{340360CA-D674-40E5-8829-FCF411236618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1A54B6D-61CF-48AB-B136-C71087C87B6D}" type="sibTrans" cxnId="{340360CA-D674-40E5-8829-FCF411236618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F69F6709-B833-4037-9B86-3E28C87BCEB6}">
      <dgm:prSet custT="1"/>
      <dgm:spPr>
        <a:solidFill>
          <a:srgbClr val="DF8273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Favorece  la actividad cardiovascular 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85FD8585-03AA-4345-8DC3-AB14870FFF50}" type="parTrans" cxnId="{5B8002F2-E62B-481C-9AB6-F20823DF56C0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B5602072-A38F-4976-9FAE-888F19B09C89}" type="sibTrans" cxnId="{5B8002F2-E62B-481C-9AB6-F20823DF56C0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507A2DA3-F8BC-4750-95C2-73BDD3824777}">
      <dgm:prSet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Estabilización rítmica </a:t>
          </a:r>
        </a:p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Ejercicios isotónicos combinados 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432D389E-CE7D-4D68-BD85-7CD04CD01AFE}" type="parTrans" cxnId="{C6637603-55FE-41F9-B613-8BC8459E3847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1443DC3B-0EE5-4B03-A347-2231F9BB6690}" type="sibTrans" cxnId="{C6637603-55FE-41F9-B613-8BC8459E3847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DF4B9EB4-EE0B-4D0B-9B13-0D029756C454}">
      <dgm:prSet custT="1"/>
      <dgm:spPr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Pilates, </a:t>
          </a:r>
          <a:endParaRPr lang="es-CO" sz="900" dirty="0" smtClean="0">
            <a:solidFill>
              <a:schemeClr val="bg2">
                <a:lumMod val="25000"/>
              </a:schemeClr>
            </a:solidFill>
            <a:latin typeface="Helvetia"/>
          </a:endParaRPr>
        </a:p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Core, </a:t>
          </a:r>
          <a:endParaRPr lang="es-CO" sz="900" dirty="0" smtClean="0">
            <a:solidFill>
              <a:schemeClr val="bg2">
                <a:lumMod val="25000"/>
              </a:schemeClr>
            </a:solidFill>
            <a:latin typeface="Helvetia"/>
          </a:endParaRPr>
        </a:p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Fortalecimiento isotónico excéntrico 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392C96CD-3E22-41FF-AFD0-92ADB135BD07}" type="parTrans" cxnId="{65B527D2-9B7A-4E6A-BD17-27C790F4FCCA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A038662-4BD3-4323-BD8A-EB636535E5DE}" type="sibTrans" cxnId="{65B527D2-9B7A-4E6A-BD17-27C790F4FCCA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DFBB053-273C-4881-B67C-19CF7FD3EDF4}">
      <dgm:prSet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Técnica de respiración de Pilates . 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599EF589-BC43-4B45-B125-9FDE2EC89815}" type="parTrans" cxnId="{91403C9C-3CBA-4A7E-9657-94236DD33575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605B14E-B8E8-404C-8A26-BD57A8A4B9CB}" type="sibTrans" cxnId="{91403C9C-3CBA-4A7E-9657-94236DD33575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FA2D81E-5699-4FD5-AE5A-8EEF2D211E02}">
      <dgm:prSet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Movilidad articular activas </a:t>
          </a:r>
        </a:p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Estiramientos globales (RPG)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1B16644-B3CC-44A6-B28A-C43DEE1DFDE0}" type="parTrans" cxnId="{C87953B7-C163-4FAC-AB55-70F0D1F6E4C1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F95E7F2-49B3-4E8F-9056-FBEFD27B0BDB}" type="sibTrans" cxnId="{C87953B7-C163-4FAC-AB55-70F0D1F6E4C1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6F70D2D7-9668-473F-B926-F5D4875187E1}">
      <dgm:prSet custT="1"/>
      <dgm:spPr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Técnica Mackenzie: Síndrome postural – </a:t>
          </a:r>
        </a:p>
        <a:p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A2908E2C-ABCE-44F2-915A-976BA136C45C}" type="parTrans" cxnId="{8772CB9F-5186-4214-A8F2-F51E75B152C2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23DE7BF-50AC-48D4-8849-34CC0B45EFC8}" type="sibTrans" cxnId="{8772CB9F-5186-4214-A8F2-F51E75B152C2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BA15E96-DCFA-4D85-90C8-4E6D0775E2B0}">
      <dgm:prSet custT="1"/>
      <dgm:spPr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1" dirty="0" smtClean="0">
              <a:solidFill>
                <a:schemeClr val="bg2">
                  <a:lumMod val="25000"/>
                </a:schemeClr>
              </a:solidFill>
              <a:latin typeface="Helvetia"/>
            </a:rPr>
            <a:t>Gimnasia             Cerebral </a:t>
          </a:r>
          <a:endParaRPr lang="es-CO" sz="900" b="1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D073778C-E47E-4792-A79A-E3E17726F8CB}" type="parTrans" cxnId="{9A592D86-5A25-4DFF-8E0C-5E26604386B8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B46E42B5-7100-4B1A-9BE1-A3CDBD6A29D0}" type="sibTrans" cxnId="{9A592D86-5A25-4DFF-8E0C-5E26604386B8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6EDDB53D-058B-4E93-82AF-63D72673454F}">
      <dgm:prSet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pPr algn="ctr"/>
          <a:r>
            <a:rPr lang="es-CO" sz="900" b="0" i="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Genera mayor nivel de concentración, creatividad, habilidades motrices y de aprendizaje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C4D6921B-9DF8-4DF6-BCE7-317872299AAE}" type="parTrans" cxnId="{6C992D20-628B-4C5B-A565-B97B268C30B7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262F40B3-E83D-4AD9-A27E-D1326518576C}" type="sibTrans" cxnId="{6C992D20-628B-4C5B-A565-B97B268C30B7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7D1BB47-6CB9-4223-ADBD-86D215D2E252}">
      <dgm:prSet custT="1"/>
      <dgm:spPr>
        <a:solidFill>
          <a:srgbClr val="DF8273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b="0" i="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enfocadas en la vinculación del pensamiento y la conducta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692CF505-6547-4C54-BD04-8B392F860C39}" type="parTrans" cxnId="{F5420F40-C4AF-4904-A025-E429EF94DF2F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90C6FF93-063E-44F6-96DD-D30FA140D3E8}" type="sibTrans" cxnId="{F5420F40-C4AF-4904-A025-E429EF94DF2F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EBAE9EAB-3614-4BFD-B44E-ACBD64C9328E}">
      <dgm:prSet phldrT="[Texto]" custT="1"/>
      <dgm:spPr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Mecanismos de control equilibrio, propiocepción, etc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ACC08E1F-9322-4B75-A5B7-EBFC413F184E}" type="parTrans" cxnId="{15DEE1DF-0DB2-4231-85E8-74C5DDBDA9AB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FB849F29-F5E5-4C04-B35C-FD8F7C3AF30C}" type="sibTrans" cxnId="{15DEE1DF-0DB2-4231-85E8-74C5DDBDA9AB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BC7767A1-4B5C-45DC-BCDF-C6994A9DA0A1}">
      <dgm:prSet phldrT="[Texto]"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Permite disminuir el dolor, aumento del movimientos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571EC089-5A76-40A9-A1BE-4788FC576A84}" type="parTrans" cxnId="{00671EF5-CEAD-4FFB-9565-B7D7E1A334AB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A2ECE70D-BA50-46FA-9602-9DA509A1277B}" type="sibTrans" cxnId="{00671EF5-CEAD-4FFB-9565-B7D7E1A334AB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9DA83BDE-DFC3-4FD2-9E09-7F4DE299E753}">
      <dgm:prSet custT="1"/>
      <dgm:spPr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Promover la estabilización y facilitar los movimientos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767697BD-26E2-42EB-B7E3-3FEB0CDFD6FF}" type="parTrans" cxnId="{231DE105-B70F-4F31-A9A6-84EC7835DE48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E98972C1-F8C8-437F-887D-B7DACE581762}" type="sibTrans" cxnId="{231DE105-B70F-4F31-A9A6-84EC7835DE48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085DD65-63CD-4DA5-B1AE-D6243F2D533D}">
      <dgm:prSet custT="1"/>
      <dgm:spPr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es-CO" sz="9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Corrección postural  </a:t>
          </a:r>
          <a:endParaRPr lang="es-CO" sz="900" dirty="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0982D115-461E-48C3-9F06-FCC1B536E97C}" type="parTrans" cxnId="{EDC7A96E-8C76-4D3A-B874-09B38A846E4A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19050"/>
      </dgm:spPr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8631188B-3384-4393-8B39-DF58D1EB2DC4}" type="sibTrans" cxnId="{EDC7A96E-8C76-4D3A-B874-09B38A846E4A}">
      <dgm:prSet/>
      <dgm:spPr/>
      <dgm:t>
        <a:bodyPr/>
        <a:lstStyle/>
        <a:p>
          <a:endParaRPr lang="es-CO" sz="900">
            <a:solidFill>
              <a:schemeClr val="bg2">
                <a:lumMod val="25000"/>
              </a:schemeClr>
            </a:solidFill>
            <a:latin typeface="Helvetia"/>
          </a:endParaRPr>
        </a:p>
      </dgm:t>
    </dgm:pt>
    <dgm:pt modelId="{1881CE12-88BD-4547-9E67-58C38E46A905}" type="pres">
      <dgm:prSet presAssocID="{1CE1D021-9435-457D-A128-193B179B0F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7EC9A698-DAFF-426C-8102-BC885A01F105}" type="pres">
      <dgm:prSet presAssocID="{B8721BCB-5F54-4415-8E0C-780111396D6A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A6B3EC8D-94F8-4C77-B1BB-E7F7FD7E9139}" type="pres">
      <dgm:prSet presAssocID="{B8721BCB-5F54-4415-8E0C-780111396D6A}" presName="rootComposite1" presStyleCnt="0"/>
      <dgm:spPr/>
      <dgm:t>
        <a:bodyPr/>
        <a:lstStyle/>
        <a:p>
          <a:endParaRPr lang="es-CO"/>
        </a:p>
      </dgm:t>
    </dgm:pt>
    <dgm:pt modelId="{9308C3FA-5406-48BA-B0AC-D94BDF50FC11}" type="pres">
      <dgm:prSet presAssocID="{B8721BCB-5F54-4415-8E0C-780111396D6A}" presName="rootText1" presStyleLbl="node0" presStyleIdx="0" presStyleCnt="1" custScaleX="412357" custScaleY="216661" custLinFactNeighborX="1285" custLinFactNeighborY="-55499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1A85FCB-B7FD-453B-A21F-01D5D567A115}" type="pres">
      <dgm:prSet presAssocID="{B8721BCB-5F54-4415-8E0C-780111396D6A}" presName="rootConnector1" presStyleLbl="node1" presStyleIdx="0" presStyleCnt="0"/>
      <dgm:spPr/>
      <dgm:t>
        <a:bodyPr/>
        <a:lstStyle/>
        <a:p>
          <a:endParaRPr lang="es-CO"/>
        </a:p>
      </dgm:t>
    </dgm:pt>
    <dgm:pt modelId="{7DE8D59F-F7C1-44CB-9F2D-F97C2CB2C872}" type="pres">
      <dgm:prSet presAssocID="{B8721BCB-5F54-4415-8E0C-780111396D6A}" presName="hierChild2" presStyleCnt="0"/>
      <dgm:spPr/>
      <dgm:t>
        <a:bodyPr/>
        <a:lstStyle/>
        <a:p>
          <a:endParaRPr lang="es-CO"/>
        </a:p>
      </dgm:t>
    </dgm:pt>
    <dgm:pt modelId="{5FE5F2C9-5A8D-4A85-8917-2085B3C1D06C}" type="pres">
      <dgm:prSet presAssocID="{A530BD7A-F57B-4D8B-87FD-759ED56A19E2}" presName="Name37" presStyleLbl="parChTrans1D2" presStyleIdx="0" presStyleCnt="8" custSzY="261788"/>
      <dgm:spPr/>
      <dgm:t>
        <a:bodyPr/>
        <a:lstStyle/>
        <a:p>
          <a:endParaRPr lang="es-CO"/>
        </a:p>
      </dgm:t>
    </dgm:pt>
    <dgm:pt modelId="{1601E37B-8D63-469D-A1AD-9B852C211684}" type="pres">
      <dgm:prSet presAssocID="{20663CC7-9F5A-462D-9D9F-51135540A10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65C9119C-788E-45F9-8FE2-AFE42F38703F}" type="pres">
      <dgm:prSet presAssocID="{20663CC7-9F5A-462D-9D9F-51135540A105}" presName="rootComposite" presStyleCnt="0"/>
      <dgm:spPr/>
      <dgm:t>
        <a:bodyPr/>
        <a:lstStyle/>
        <a:p>
          <a:endParaRPr lang="es-CO"/>
        </a:p>
      </dgm:t>
    </dgm:pt>
    <dgm:pt modelId="{790024DA-E0B2-4174-81FE-6CB6088A58D6}" type="pres">
      <dgm:prSet presAssocID="{20663CC7-9F5A-462D-9D9F-51135540A105}" presName="rootText" presStyleLbl="node2" presStyleIdx="0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24E923C-AE03-4513-9A06-664C9503C351}" type="pres">
      <dgm:prSet presAssocID="{20663CC7-9F5A-462D-9D9F-51135540A105}" presName="rootConnector" presStyleLbl="node2" presStyleIdx="0" presStyleCnt="8"/>
      <dgm:spPr/>
      <dgm:t>
        <a:bodyPr/>
        <a:lstStyle/>
        <a:p>
          <a:endParaRPr lang="es-CO"/>
        </a:p>
      </dgm:t>
    </dgm:pt>
    <dgm:pt modelId="{1A272264-E4D0-46BB-99E8-E4208D28580B}" type="pres">
      <dgm:prSet presAssocID="{20663CC7-9F5A-462D-9D9F-51135540A105}" presName="hierChild4" presStyleCnt="0"/>
      <dgm:spPr/>
      <dgm:t>
        <a:bodyPr/>
        <a:lstStyle/>
        <a:p>
          <a:endParaRPr lang="es-CO"/>
        </a:p>
      </dgm:t>
    </dgm:pt>
    <dgm:pt modelId="{CF695BEB-1AD8-475D-B91F-15527E5B6C94}" type="pres">
      <dgm:prSet presAssocID="{85FD8585-03AA-4345-8DC3-AB14870FFF50}" presName="Name37" presStyleLbl="parChTrans1D3" presStyleIdx="0" presStyleCnt="12" custSzY="904851"/>
      <dgm:spPr/>
      <dgm:t>
        <a:bodyPr/>
        <a:lstStyle/>
        <a:p>
          <a:endParaRPr lang="es-CO"/>
        </a:p>
      </dgm:t>
    </dgm:pt>
    <dgm:pt modelId="{9EB290DA-64DD-4B07-97CF-229C3806D440}" type="pres">
      <dgm:prSet presAssocID="{F69F6709-B833-4037-9B86-3E28C87BCE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F664B269-24D1-447C-81D7-CEA259FC25B0}" type="pres">
      <dgm:prSet presAssocID="{F69F6709-B833-4037-9B86-3E28C87BCEB6}" presName="rootComposite" presStyleCnt="0"/>
      <dgm:spPr/>
      <dgm:t>
        <a:bodyPr/>
        <a:lstStyle/>
        <a:p>
          <a:endParaRPr lang="es-CO"/>
        </a:p>
      </dgm:t>
    </dgm:pt>
    <dgm:pt modelId="{B3E7159F-BA96-41F4-9174-6CADA5438A2E}" type="pres">
      <dgm:prSet presAssocID="{F69F6709-B833-4037-9B86-3E28C87BCEB6}" presName="rootText" presStyleLbl="node3" presStyleIdx="0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F151A25-C57D-4229-AFE0-24E1D27CDDB6}" type="pres">
      <dgm:prSet presAssocID="{F69F6709-B833-4037-9B86-3E28C87BCEB6}" presName="rootConnector" presStyleLbl="node3" presStyleIdx="0" presStyleCnt="12"/>
      <dgm:spPr/>
      <dgm:t>
        <a:bodyPr/>
        <a:lstStyle/>
        <a:p>
          <a:endParaRPr lang="es-CO"/>
        </a:p>
      </dgm:t>
    </dgm:pt>
    <dgm:pt modelId="{95FE13F2-9501-4255-AF44-31E78D58679E}" type="pres">
      <dgm:prSet presAssocID="{F69F6709-B833-4037-9B86-3E28C87BCEB6}" presName="hierChild4" presStyleCnt="0"/>
      <dgm:spPr/>
      <dgm:t>
        <a:bodyPr/>
        <a:lstStyle/>
        <a:p>
          <a:endParaRPr lang="es-CO"/>
        </a:p>
      </dgm:t>
    </dgm:pt>
    <dgm:pt modelId="{FD2FC211-1435-42A6-BB8B-ABF05C3C5660}" type="pres">
      <dgm:prSet presAssocID="{F69F6709-B833-4037-9B86-3E28C87BCEB6}" presName="hierChild5" presStyleCnt="0"/>
      <dgm:spPr/>
      <dgm:t>
        <a:bodyPr/>
        <a:lstStyle/>
        <a:p>
          <a:endParaRPr lang="es-CO"/>
        </a:p>
      </dgm:t>
    </dgm:pt>
    <dgm:pt modelId="{2BDB63C6-9723-43C3-A0CC-ED4E1ED08420}" type="pres">
      <dgm:prSet presAssocID="{20663CC7-9F5A-462D-9D9F-51135540A105}" presName="hierChild5" presStyleCnt="0"/>
      <dgm:spPr/>
      <dgm:t>
        <a:bodyPr/>
        <a:lstStyle/>
        <a:p>
          <a:endParaRPr lang="es-CO"/>
        </a:p>
      </dgm:t>
    </dgm:pt>
    <dgm:pt modelId="{31D481E8-DEED-47D4-A26D-B7F164DCE7A1}" type="pres">
      <dgm:prSet presAssocID="{9820B2C0-6E8B-4C9D-9047-55350D1BBFAA}" presName="Name37" presStyleLbl="parChTrans1D2" presStyleIdx="1" presStyleCnt="8" custSzY="261788"/>
      <dgm:spPr/>
      <dgm:t>
        <a:bodyPr/>
        <a:lstStyle/>
        <a:p>
          <a:endParaRPr lang="es-CO"/>
        </a:p>
      </dgm:t>
    </dgm:pt>
    <dgm:pt modelId="{63B7D828-4470-47B2-8DAD-9538E8C00230}" type="pres">
      <dgm:prSet presAssocID="{21BCCABE-755F-4CDF-8392-7FF820FA412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2CB463B1-2711-43D9-B1D5-2DC315840FE8}" type="pres">
      <dgm:prSet presAssocID="{21BCCABE-755F-4CDF-8392-7FF820FA4125}" presName="rootComposite" presStyleCnt="0"/>
      <dgm:spPr/>
      <dgm:t>
        <a:bodyPr/>
        <a:lstStyle/>
        <a:p>
          <a:endParaRPr lang="es-CO"/>
        </a:p>
      </dgm:t>
    </dgm:pt>
    <dgm:pt modelId="{0AEC9D0B-00BD-46CC-B7EC-74061BD4474F}" type="pres">
      <dgm:prSet presAssocID="{21BCCABE-755F-4CDF-8392-7FF820FA4125}" presName="rootText" presStyleLbl="node2" presStyleIdx="1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C424FC2-A2DE-42E0-A5ED-4AF8F7D2B044}" type="pres">
      <dgm:prSet presAssocID="{21BCCABE-755F-4CDF-8392-7FF820FA4125}" presName="rootConnector" presStyleLbl="node2" presStyleIdx="1" presStyleCnt="8"/>
      <dgm:spPr/>
      <dgm:t>
        <a:bodyPr/>
        <a:lstStyle/>
        <a:p>
          <a:endParaRPr lang="es-CO"/>
        </a:p>
      </dgm:t>
    </dgm:pt>
    <dgm:pt modelId="{5D231BE8-9B51-49BD-8A19-74F192E79580}" type="pres">
      <dgm:prSet presAssocID="{21BCCABE-755F-4CDF-8392-7FF820FA4125}" presName="hierChild4" presStyleCnt="0"/>
      <dgm:spPr/>
      <dgm:t>
        <a:bodyPr/>
        <a:lstStyle/>
        <a:p>
          <a:endParaRPr lang="es-CO"/>
        </a:p>
      </dgm:t>
    </dgm:pt>
    <dgm:pt modelId="{9549AB17-474B-4540-B834-EBC0E15119CD}" type="pres">
      <dgm:prSet presAssocID="{767697BD-26E2-42EB-B7E3-3FEB0CDFD6FF}" presName="Name37" presStyleLbl="parChTrans1D3" presStyleIdx="1" presStyleCnt="12"/>
      <dgm:spPr/>
      <dgm:t>
        <a:bodyPr/>
        <a:lstStyle/>
        <a:p>
          <a:endParaRPr lang="es-CO"/>
        </a:p>
      </dgm:t>
    </dgm:pt>
    <dgm:pt modelId="{962DF9BD-C6F8-4AC6-B4C0-EA94302C3F4B}" type="pres">
      <dgm:prSet presAssocID="{9DA83BDE-DFC3-4FD2-9E09-7F4DE299E75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830C6D43-717C-4CAD-8689-ED8972EB16CC}" type="pres">
      <dgm:prSet presAssocID="{9DA83BDE-DFC3-4FD2-9E09-7F4DE299E753}" presName="rootComposite" presStyleCnt="0"/>
      <dgm:spPr/>
      <dgm:t>
        <a:bodyPr/>
        <a:lstStyle/>
        <a:p>
          <a:endParaRPr lang="es-CO"/>
        </a:p>
      </dgm:t>
    </dgm:pt>
    <dgm:pt modelId="{A4A56F7A-2530-4AA6-AEF0-D43F8AA8B7F9}" type="pres">
      <dgm:prSet presAssocID="{9DA83BDE-DFC3-4FD2-9E09-7F4DE299E753}" presName="rootText" presStyleLbl="node3" presStyleIdx="1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293B548-DCEC-4764-BECB-AC3F62D73C6F}" type="pres">
      <dgm:prSet presAssocID="{9DA83BDE-DFC3-4FD2-9E09-7F4DE299E753}" presName="rootConnector" presStyleLbl="node3" presStyleIdx="1" presStyleCnt="12"/>
      <dgm:spPr/>
      <dgm:t>
        <a:bodyPr/>
        <a:lstStyle/>
        <a:p>
          <a:endParaRPr lang="es-CO"/>
        </a:p>
      </dgm:t>
    </dgm:pt>
    <dgm:pt modelId="{B41500E9-FA16-4135-9D41-497F7CB15E10}" type="pres">
      <dgm:prSet presAssocID="{9DA83BDE-DFC3-4FD2-9E09-7F4DE299E753}" presName="hierChild4" presStyleCnt="0"/>
      <dgm:spPr/>
      <dgm:t>
        <a:bodyPr/>
        <a:lstStyle/>
        <a:p>
          <a:endParaRPr lang="es-CO"/>
        </a:p>
      </dgm:t>
    </dgm:pt>
    <dgm:pt modelId="{A02FE6FB-10A9-4DAC-8C7E-588AFE39F2BF}" type="pres">
      <dgm:prSet presAssocID="{9DA83BDE-DFC3-4FD2-9E09-7F4DE299E753}" presName="hierChild5" presStyleCnt="0"/>
      <dgm:spPr/>
      <dgm:t>
        <a:bodyPr/>
        <a:lstStyle/>
        <a:p>
          <a:endParaRPr lang="es-CO"/>
        </a:p>
      </dgm:t>
    </dgm:pt>
    <dgm:pt modelId="{5B8708BD-6982-4DFB-A835-E7B5245ED9DB}" type="pres">
      <dgm:prSet presAssocID="{432D389E-CE7D-4D68-BD85-7CD04CD01AFE}" presName="Name37" presStyleLbl="parChTrans1D3" presStyleIdx="2" presStyleCnt="12" custSzY="904851"/>
      <dgm:spPr/>
      <dgm:t>
        <a:bodyPr/>
        <a:lstStyle/>
        <a:p>
          <a:endParaRPr lang="es-CO"/>
        </a:p>
      </dgm:t>
    </dgm:pt>
    <dgm:pt modelId="{EB6D34AA-A614-4A7C-96B1-D6A7EFC59F2D}" type="pres">
      <dgm:prSet presAssocID="{507A2DA3-F8BC-4750-95C2-73BDD382477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A8B3FF2D-7AB3-41ED-BCAA-71D3A5182AAA}" type="pres">
      <dgm:prSet presAssocID="{507A2DA3-F8BC-4750-95C2-73BDD3824777}" presName="rootComposite" presStyleCnt="0"/>
      <dgm:spPr/>
      <dgm:t>
        <a:bodyPr/>
        <a:lstStyle/>
        <a:p>
          <a:endParaRPr lang="es-CO"/>
        </a:p>
      </dgm:t>
    </dgm:pt>
    <dgm:pt modelId="{D2EFF4A8-49E0-49CE-80AC-E44BBABB1794}" type="pres">
      <dgm:prSet presAssocID="{507A2DA3-F8BC-4750-95C2-73BDD3824777}" presName="rootText" presStyleLbl="node3" presStyleIdx="2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DAE90A2-517C-4759-936B-C1303173452E}" type="pres">
      <dgm:prSet presAssocID="{507A2DA3-F8BC-4750-95C2-73BDD3824777}" presName="rootConnector" presStyleLbl="node3" presStyleIdx="2" presStyleCnt="12"/>
      <dgm:spPr/>
      <dgm:t>
        <a:bodyPr/>
        <a:lstStyle/>
        <a:p>
          <a:endParaRPr lang="es-CO"/>
        </a:p>
      </dgm:t>
    </dgm:pt>
    <dgm:pt modelId="{3F45777C-A427-424C-89BB-FE2DF266ECB2}" type="pres">
      <dgm:prSet presAssocID="{507A2DA3-F8BC-4750-95C2-73BDD3824777}" presName="hierChild4" presStyleCnt="0"/>
      <dgm:spPr/>
      <dgm:t>
        <a:bodyPr/>
        <a:lstStyle/>
        <a:p>
          <a:endParaRPr lang="es-CO"/>
        </a:p>
      </dgm:t>
    </dgm:pt>
    <dgm:pt modelId="{8D5D64FD-8CF5-469B-89A8-7C78BB2ADE9B}" type="pres">
      <dgm:prSet presAssocID="{507A2DA3-F8BC-4750-95C2-73BDD3824777}" presName="hierChild5" presStyleCnt="0"/>
      <dgm:spPr/>
      <dgm:t>
        <a:bodyPr/>
        <a:lstStyle/>
        <a:p>
          <a:endParaRPr lang="es-CO"/>
        </a:p>
      </dgm:t>
    </dgm:pt>
    <dgm:pt modelId="{AA7BA9AF-9329-472D-BE60-A1F11FF4A54C}" type="pres">
      <dgm:prSet presAssocID="{21BCCABE-755F-4CDF-8392-7FF820FA4125}" presName="hierChild5" presStyleCnt="0"/>
      <dgm:spPr/>
      <dgm:t>
        <a:bodyPr/>
        <a:lstStyle/>
        <a:p>
          <a:endParaRPr lang="es-CO"/>
        </a:p>
      </dgm:t>
    </dgm:pt>
    <dgm:pt modelId="{F8F9EB15-09B6-48BA-BCF2-BCD018726462}" type="pres">
      <dgm:prSet presAssocID="{DCFF4910-5D23-4848-83CB-C56ECAA39F6D}" presName="Name37" presStyleLbl="parChTrans1D2" presStyleIdx="2" presStyleCnt="8" custSzY="261788"/>
      <dgm:spPr/>
      <dgm:t>
        <a:bodyPr/>
        <a:lstStyle/>
        <a:p>
          <a:endParaRPr lang="es-CO"/>
        </a:p>
      </dgm:t>
    </dgm:pt>
    <dgm:pt modelId="{D5AD00BF-AFBE-4B17-93B2-866931821C4B}" type="pres">
      <dgm:prSet presAssocID="{DDA95678-045F-4B0B-B17C-9E1D2A05016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22416905-D33C-4973-AD06-592EBB531C92}" type="pres">
      <dgm:prSet presAssocID="{DDA95678-045F-4B0B-B17C-9E1D2A05016D}" presName="rootComposite" presStyleCnt="0"/>
      <dgm:spPr/>
      <dgm:t>
        <a:bodyPr/>
        <a:lstStyle/>
        <a:p>
          <a:endParaRPr lang="es-CO"/>
        </a:p>
      </dgm:t>
    </dgm:pt>
    <dgm:pt modelId="{55BD069A-2763-491C-98C9-7B20602CC32D}" type="pres">
      <dgm:prSet presAssocID="{DDA95678-045F-4B0B-B17C-9E1D2A05016D}" presName="rootText" presStyleLbl="node2" presStyleIdx="2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7F3EB18-C661-41E6-AF13-40F51D81E154}" type="pres">
      <dgm:prSet presAssocID="{DDA95678-045F-4B0B-B17C-9E1D2A05016D}" presName="rootConnector" presStyleLbl="node2" presStyleIdx="2" presStyleCnt="8"/>
      <dgm:spPr/>
      <dgm:t>
        <a:bodyPr/>
        <a:lstStyle/>
        <a:p>
          <a:endParaRPr lang="es-CO"/>
        </a:p>
      </dgm:t>
    </dgm:pt>
    <dgm:pt modelId="{7945E20A-0EDC-4E4B-A8AD-A695F3C23DAD}" type="pres">
      <dgm:prSet presAssocID="{DDA95678-045F-4B0B-B17C-9E1D2A05016D}" presName="hierChild4" presStyleCnt="0"/>
      <dgm:spPr/>
      <dgm:t>
        <a:bodyPr/>
        <a:lstStyle/>
        <a:p>
          <a:endParaRPr lang="es-CO"/>
        </a:p>
      </dgm:t>
    </dgm:pt>
    <dgm:pt modelId="{5D7AB799-0426-47B1-AD12-5C7F4E917814}" type="pres">
      <dgm:prSet presAssocID="{ACC08E1F-9322-4B75-A5B7-EBFC413F184E}" presName="Name37" presStyleLbl="parChTrans1D3" presStyleIdx="3" presStyleCnt="12" custSzY="904851"/>
      <dgm:spPr/>
      <dgm:t>
        <a:bodyPr/>
        <a:lstStyle/>
        <a:p>
          <a:endParaRPr lang="es-CO"/>
        </a:p>
      </dgm:t>
    </dgm:pt>
    <dgm:pt modelId="{C12A3ED2-3D70-4EB2-B46A-7754CC011372}" type="pres">
      <dgm:prSet presAssocID="{EBAE9EAB-3614-4BFD-B44E-ACBD64C9328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671223F7-A003-4DF7-B34B-71A50ACCB36D}" type="pres">
      <dgm:prSet presAssocID="{EBAE9EAB-3614-4BFD-B44E-ACBD64C9328E}" presName="rootComposite" presStyleCnt="0"/>
      <dgm:spPr/>
      <dgm:t>
        <a:bodyPr/>
        <a:lstStyle/>
        <a:p>
          <a:endParaRPr lang="es-CO"/>
        </a:p>
      </dgm:t>
    </dgm:pt>
    <dgm:pt modelId="{02283E55-AF8E-42F0-9EF8-E5754FDDEE60}" type="pres">
      <dgm:prSet presAssocID="{EBAE9EAB-3614-4BFD-B44E-ACBD64C9328E}" presName="rootText" presStyleLbl="node3" presStyleIdx="3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1E9E701-C19F-4CE4-8E6B-3F557C5146DD}" type="pres">
      <dgm:prSet presAssocID="{EBAE9EAB-3614-4BFD-B44E-ACBD64C9328E}" presName="rootConnector" presStyleLbl="node3" presStyleIdx="3" presStyleCnt="12"/>
      <dgm:spPr/>
      <dgm:t>
        <a:bodyPr/>
        <a:lstStyle/>
        <a:p>
          <a:endParaRPr lang="es-CO"/>
        </a:p>
      </dgm:t>
    </dgm:pt>
    <dgm:pt modelId="{BE80D8B3-B68D-4A04-9824-1BAE37B2968C}" type="pres">
      <dgm:prSet presAssocID="{EBAE9EAB-3614-4BFD-B44E-ACBD64C9328E}" presName="hierChild4" presStyleCnt="0"/>
      <dgm:spPr/>
      <dgm:t>
        <a:bodyPr/>
        <a:lstStyle/>
        <a:p>
          <a:endParaRPr lang="es-CO"/>
        </a:p>
      </dgm:t>
    </dgm:pt>
    <dgm:pt modelId="{BA19C785-A909-46F4-92A0-7ABE963867EB}" type="pres">
      <dgm:prSet presAssocID="{EBAE9EAB-3614-4BFD-B44E-ACBD64C9328E}" presName="hierChild5" presStyleCnt="0"/>
      <dgm:spPr/>
      <dgm:t>
        <a:bodyPr/>
        <a:lstStyle/>
        <a:p>
          <a:endParaRPr lang="es-CO"/>
        </a:p>
      </dgm:t>
    </dgm:pt>
    <dgm:pt modelId="{6B4516A6-7F9A-4E61-BD60-4486BE5A17A5}" type="pres">
      <dgm:prSet presAssocID="{392C96CD-3E22-41FF-AFD0-92ADB135BD07}" presName="Name37" presStyleLbl="parChTrans1D3" presStyleIdx="4" presStyleCnt="12" custSzY="2452764"/>
      <dgm:spPr/>
      <dgm:t>
        <a:bodyPr/>
        <a:lstStyle/>
        <a:p>
          <a:endParaRPr lang="es-CO"/>
        </a:p>
      </dgm:t>
    </dgm:pt>
    <dgm:pt modelId="{E46384AD-81D6-4AA2-AD52-FDE687C17E34}" type="pres">
      <dgm:prSet presAssocID="{DF4B9EB4-EE0B-4D0B-9B13-0D029756C45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99697B44-F28C-4582-AC5B-2DE3968DB205}" type="pres">
      <dgm:prSet presAssocID="{DF4B9EB4-EE0B-4D0B-9B13-0D029756C454}" presName="rootComposite" presStyleCnt="0"/>
      <dgm:spPr/>
      <dgm:t>
        <a:bodyPr/>
        <a:lstStyle/>
        <a:p>
          <a:endParaRPr lang="es-CO"/>
        </a:p>
      </dgm:t>
    </dgm:pt>
    <dgm:pt modelId="{A3A1FAC9-5548-4B47-AA0C-E656B7AC4971}" type="pres">
      <dgm:prSet presAssocID="{DF4B9EB4-EE0B-4D0B-9B13-0D029756C454}" presName="rootText" presStyleLbl="node3" presStyleIdx="4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72C0D3B-E812-492B-BF44-19BA8D615178}" type="pres">
      <dgm:prSet presAssocID="{DF4B9EB4-EE0B-4D0B-9B13-0D029756C454}" presName="rootConnector" presStyleLbl="node3" presStyleIdx="4" presStyleCnt="12"/>
      <dgm:spPr/>
      <dgm:t>
        <a:bodyPr/>
        <a:lstStyle/>
        <a:p>
          <a:endParaRPr lang="es-CO"/>
        </a:p>
      </dgm:t>
    </dgm:pt>
    <dgm:pt modelId="{223BD3AA-A868-4DBF-BE43-A5C01A01B7B5}" type="pres">
      <dgm:prSet presAssocID="{DF4B9EB4-EE0B-4D0B-9B13-0D029756C454}" presName="hierChild4" presStyleCnt="0"/>
      <dgm:spPr/>
      <dgm:t>
        <a:bodyPr/>
        <a:lstStyle/>
        <a:p>
          <a:endParaRPr lang="es-CO"/>
        </a:p>
      </dgm:t>
    </dgm:pt>
    <dgm:pt modelId="{D155DC94-9715-497D-84DF-3A8D68086710}" type="pres">
      <dgm:prSet presAssocID="{DF4B9EB4-EE0B-4D0B-9B13-0D029756C454}" presName="hierChild5" presStyleCnt="0"/>
      <dgm:spPr/>
      <dgm:t>
        <a:bodyPr/>
        <a:lstStyle/>
        <a:p>
          <a:endParaRPr lang="es-CO"/>
        </a:p>
      </dgm:t>
    </dgm:pt>
    <dgm:pt modelId="{FBEEA198-38D4-45F6-AEB1-9945619F8B36}" type="pres">
      <dgm:prSet presAssocID="{DDA95678-045F-4B0B-B17C-9E1D2A05016D}" presName="hierChild5" presStyleCnt="0"/>
      <dgm:spPr/>
      <dgm:t>
        <a:bodyPr/>
        <a:lstStyle/>
        <a:p>
          <a:endParaRPr lang="es-CO"/>
        </a:p>
      </dgm:t>
    </dgm:pt>
    <dgm:pt modelId="{56ACE2B7-2C1A-46D1-8EED-82994D7E850E}" type="pres">
      <dgm:prSet presAssocID="{569219B1-F1BA-41E1-AD6C-650C2C344843}" presName="Name37" presStyleLbl="parChTrans1D2" presStyleIdx="3" presStyleCnt="8" custSzY="261788"/>
      <dgm:spPr/>
      <dgm:t>
        <a:bodyPr/>
        <a:lstStyle/>
        <a:p>
          <a:endParaRPr lang="es-CO"/>
        </a:p>
      </dgm:t>
    </dgm:pt>
    <dgm:pt modelId="{C9226F53-BEB3-4096-8100-374F0E16A937}" type="pres">
      <dgm:prSet presAssocID="{4CE32195-5ABE-4102-A79A-2DFDE4B3729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A77F2958-6166-43AC-A406-A039C930D7EC}" type="pres">
      <dgm:prSet presAssocID="{4CE32195-5ABE-4102-A79A-2DFDE4B3729D}" presName="rootComposite" presStyleCnt="0"/>
      <dgm:spPr/>
      <dgm:t>
        <a:bodyPr/>
        <a:lstStyle/>
        <a:p>
          <a:endParaRPr lang="es-CO"/>
        </a:p>
      </dgm:t>
    </dgm:pt>
    <dgm:pt modelId="{9B095D6D-D92D-45EC-BB28-3FF9A6E5EA10}" type="pres">
      <dgm:prSet presAssocID="{4CE32195-5ABE-4102-A79A-2DFDE4B3729D}" presName="rootText" presStyleLbl="node2" presStyleIdx="3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0FC9E37-C744-4C47-9980-A78023DDE99E}" type="pres">
      <dgm:prSet presAssocID="{4CE32195-5ABE-4102-A79A-2DFDE4B3729D}" presName="rootConnector" presStyleLbl="node2" presStyleIdx="3" presStyleCnt="8"/>
      <dgm:spPr/>
      <dgm:t>
        <a:bodyPr/>
        <a:lstStyle/>
        <a:p>
          <a:endParaRPr lang="es-CO"/>
        </a:p>
      </dgm:t>
    </dgm:pt>
    <dgm:pt modelId="{15FB3A6C-4E0F-4DA9-AAAC-8B5D4653946A}" type="pres">
      <dgm:prSet presAssocID="{4CE32195-5ABE-4102-A79A-2DFDE4B3729D}" presName="hierChild4" presStyleCnt="0"/>
      <dgm:spPr/>
      <dgm:t>
        <a:bodyPr/>
        <a:lstStyle/>
        <a:p>
          <a:endParaRPr lang="es-CO"/>
        </a:p>
      </dgm:t>
    </dgm:pt>
    <dgm:pt modelId="{5019E970-AA17-4A8A-8B7F-2E218191A35B}" type="pres">
      <dgm:prSet presAssocID="{599EF589-BC43-4B45-B125-9FDE2EC89815}" presName="Name37" presStyleLbl="parChTrans1D3" presStyleIdx="5" presStyleCnt="12" custSzY="904851"/>
      <dgm:spPr/>
      <dgm:t>
        <a:bodyPr/>
        <a:lstStyle/>
        <a:p>
          <a:endParaRPr lang="es-CO"/>
        </a:p>
      </dgm:t>
    </dgm:pt>
    <dgm:pt modelId="{11D46E1F-D959-437A-84E7-A372FFEFA5B8}" type="pres">
      <dgm:prSet presAssocID="{7DFBB053-273C-4881-B67C-19CF7FD3EDF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03A39662-62F0-43A4-B664-F578373FAB00}" type="pres">
      <dgm:prSet presAssocID="{7DFBB053-273C-4881-B67C-19CF7FD3EDF4}" presName="rootComposite" presStyleCnt="0"/>
      <dgm:spPr/>
      <dgm:t>
        <a:bodyPr/>
        <a:lstStyle/>
        <a:p>
          <a:endParaRPr lang="es-CO"/>
        </a:p>
      </dgm:t>
    </dgm:pt>
    <dgm:pt modelId="{36E81F82-76D4-475D-920D-E59D8738337D}" type="pres">
      <dgm:prSet presAssocID="{7DFBB053-273C-4881-B67C-19CF7FD3EDF4}" presName="rootText" presStyleLbl="node3" presStyleIdx="5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2E2B0EE-3C60-4D28-A76E-90EF0CDF1FA9}" type="pres">
      <dgm:prSet presAssocID="{7DFBB053-273C-4881-B67C-19CF7FD3EDF4}" presName="rootConnector" presStyleLbl="node3" presStyleIdx="5" presStyleCnt="12"/>
      <dgm:spPr/>
      <dgm:t>
        <a:bodyPr/>
        <a:lstStyle/>
        <a:p>
          <a:endParaRPr lang="es-CO"/>
        </a:p>
      </dgm:t>
    </dgm:pt>
    <dgm:pt modelId="{1764D3A8-51B2-4BF6-B13B-40BDEBA20A41}" type="pres">
      <dgm:prSet presAssocID="{7DFBB053-273C-4881-B67C-19CF7FD3EDF4}" presName="hierChild4" presStyleCnt="0"/>
      <dgm:spPr/>
      <dgm:t>
        <a:bodyPr/>
        <a:lstStyle/>
        <a:p>
          <a:endParaRPr lang="es-CO"/>
        </a:p>
      </dgm:t>
    </dgm:pt>
    <dgm:pt modelId="{010CCA6D-959E-4874-BA3B-53A50148145A}" type="pres">
      <dgm:prSet presAssocID="{7DFBB053-273C-4881-B67C-19CF7FD3EDF4}" presName="hierChild5" presStyleCnt="0"/>
      <dgm:spPr/>
      <dgm:t>
        <a:bodyPr/>
        <a:lstStyle/>
        <a:p>
          <a:endParaRPr lang="es-CO"/>
        </a:p>
      </dgm:t>
    </dgm:pt>
    <dgm:pt modelId="{BF81A36F-B98A-4DBE-AC2B-DB0814047CE1}" type="pres">
      <dgm:prSet presAssocID="{4CE32195-5ABE-4102-A79A-2DFDE4B3729D}" presName="hierChild5" presStyleCnt="0"/>
      <dgm:spPr/>
      <dgm:t>
        <a:bodyPr/>
        <a:lstStyle/>
        <a:p>
          <a:endParaRPr lang="es-CO"/>
        </a:p>
      </dgm:t>
    </dgm:pt>
    <dgm:pt modelId="{F7F6251E-A94C-4025-976F-43926E3FBAD9}" type="pres">
      <dgm:prSet presAssocID="{F1C045D1-63BD-41A7-9F8A-13ECA717F9B9}" presName="Name37" presStyleLbl="parChTrans1D2" presStyleIdx="4" presStyleCnt="8" custSzY="261788"/>
      <dgm:spPr/>
      <dgm:t>
        <a:bodyPr/>
        <a:lstStyle/>
        <a:p>
          <a:endParaRPr lang="es-CO"/>
        </a:p>
      </dgm:t>
    </dgm:pt>
    <dgm:pt modelId="{E821BD19-235F-45E5-B265-B68ABF2F00E8}" type="pres">
      <dgm:prSet presAssocID="{48EEE689-F31B-41E8-8A50-79A9CA8A3A0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4CA71062-B970-4A27-8B7B-E4F7B1DB55E1}" type="pres">
      <dgm:prSet presAssocID="{48EEE689-F31B-41E8-8A50-79A9CA8A3A08}" presName="rootComposite" presStyleCnt="0"/>
      <dgm:spPr/>
      <dgm:t>
        <a:bodyPr/>
        <a:lstStyle/>
        <a:p>
          <a:endParaRPr lang="es-CO"/>
        </a:p>
      </dgm:t>
    </dgm:pt>
    <dgm:pt modelId="{9626419E-DC69-478A-9463-80AE168DAF1D}" type="pres">
      <dgm:prSet presAssocID="{48EEE689-F31B-41E8-8A50-79A9CA8A3A08}" presName="rootText" presStyleLbl="node2" presStyleIdx="4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082A440-01C5-4CBF-98F5-9769F33AB1FA}" type="pres">
      <dgm:prSet presAssocID="{48EEE689-F31B-41E8-8A50-79A9CA8A3A08}" presName="rootConnector" presStyleLbl="node2" presStyleIdx="4" presStyleCnt="8"/>
      <dgm:spPr/>
      <dgm:t>
        <a:bodyPr/>
        <a:lstStyle/>
        <a:p>
          <a:endParaRPr lang="es-CO"/>
        </a:p>
      </dgm:t>
    </dgm:pt>
    <dgm:pt modelId="{75F4EC75-787A-48B1-87B7-14EE2967C99B}" type="pres">
      <dgm:prSet presAssocID="{48EEE689-F31B-41E8-8A50-79A9CA8A3A08}" presName="hierChild4" presStyleCnt="0"/>
      <dgm:spPr/>
      <dgm:t>
        <a:bodyPr/>
        <a:lstStyle/>
        <a:p>
          <a:endParaRPr lang="es-CO"/>
        </a:p>
      </dgm:t>
    </dgm:pt>
    <dgm:pt modelId="{F2F5EB1E-4D1A-4500-8974-637E92C74966}" type="pres">
      <dgm:prSet presAssocID="{692CF505-6547-4C54-BD04-8B392F860C39}" presName="Name37" presStyleLbl="parChTrans1D3" presStyleIdx="6" presStyleCnt="12" custSzY="904851"/>
      <dgm:spPr/>
      <dgm:t>
        <a:bodyPr/>
        <a:lstStyle/>
        <a:p>
          <a:endParaRPr lang="es-CO"/>
        </a:p>
      </dgm:t>
    </dgm:pt>
    <dgm:pt modelId="{BEF7DF54-06FE-40EE-8F7B-8F2921708025}" type="pres">
      <dgm:prSet presAssocID="{77D1BB47-6CB9-4223-ADBD-86D215D2E25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8AAEBBD0-42F3-499F-99A2-A11568F51039}" type="pres">
      <dgm:prSet presAssocID="{77D1BB47-6CB9-4223-ADBD-86D215D2E252}" presName="rootComposite" presStyleCnt="0"/>
      <dgm:spPr/>
      <dgm:t>
        <a:bodyPr/>
        <a:lstStyle/>
        <a:p>
          <a:endParaRPr lang="es-CO"/>
        </a:p>
      </dgm:t>
    </dgm:pt>
    <dgm:pt modelId="{C6D40508-B711-41BA-9A11-A04431291500}" type="pres">
      <dgm:prSet presAssocID="{77D1BB47-6CB9-4223-ADBD-86D215D2E252}" presName="rootText" presStyleLbl="node3" presStyleIdx="6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6CC2C10-3717-4DA4-96C1-110F683E32EF}" type="pres">
      <dgm:prSet presAssocID="{77D1BB47-6CB9-4223-ADBD-86D215D2E252}" presName="rootConnector" presStyleLbl="node3" presStyleIdx="6" presStyleCnt="12"/>
      <dgm:spPr/>
      <dgm:t>
        <a:bodyPr/>
        <a:lstStyle/>
        <a:p>
          <a:endParaRPr lang="es-CO"/>
        </a:p>
      </dgm:t>
    </dgm:pt>
    <dgm:pt modelId="{619916C4-0C24-408B-B4DE-231B1B4C0120}" type="pres">
      <dgm:prSet presAssocID="{77D1BB47-6CB9-4223-ADBD-86D215D2E252}" presName="hierChild4" presStyleCnt="0"/>
      <dgm:spPr/>
      <dgm:t>
        <a:bodyPr/>
        <a:lstStyle/>
        <a:p>
          <a:endParaRPr lang="es-CO"/>
        </a:p>
      </dgm:t>
    </dgm:pt>
    <dgm:pt modelId="{20B99509-2A80-426D-B92E-7CED8CA0F819}" type="pres">
      <dgm:prSet presAssocID="{77D1BB47-6CB9-4223-ADBD-86D215D2E252}" presName="hierChild5" presStyleCnt="0"/>
      <dgm:spPr/>
      <dgm:t>
        <a:bodyPr/>
        <a:lstStyle/>
        <a:p>
          <a:endParaRPr lang="es-CO"/>
        </a:p>
      </dgm:t>
    </dgm:pt>
    <dgm:pt modelId="{7F2EE671-91B1-4D9B-B694-3F443E9CEC7F}" type="pres">
      <dgm:prSet presAssocID="{48EEE689-F31B-41E8-8A50-79A9CA8A3A08}" presName="hierChild5" presStyleCnt="0"/>
      <dgm:spPr/>
      <dgm:t>
        <a:bodyPr/>
        <a:lstStyle/>
        <a:p>
          <a:endParaRPr lang="es-CO"/>
        </a:p>
      </dgm:t>
    </dgm:pt>
    <dgm:pt modelId="{7D8FEED6-A630-4D97-825D-BF1AFB9EB543}" type="pres">
      <dgm:prSet presAssocID="{A704A7F4-924D-46D6-AA2D-30CDE3D54B3F}" presName="Name37" presStyleLbl="parChTrans1D2" presStyleIdx="5" presStyleCnt="8" custSzY="261788"/>
      <dgm:spPr/>
      <dgm:t>
        <a:bodyPr/>
        <a:lstStyle/>
        <a:p>
          <a:endParaRPr lang="es-CO"/>
        </a:p>
      </dgm:t>
    </dgm:pt>
    <dgm:pt modelId="{057B3C3C-2B96-49C6-9FB4-1AE36FE3F0E0}" type="pres">
      <dgm:prSet presAssocID="{8FE10715-2487-4A1D-947D-3C7C5AA529A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49AD93B4-BEE8-4B71-895B-F11790E00E2E}" type="pres">
      <dgm:prSet presAssocID="{8FE10715-2487-4A1D-947D-3C7C5AA529AA}" presName="rootComposite" presStyleCnt="0"/>
      <dgm:spPr/>
      <dgm:t>
        <a:bodyPr/>
        <a:lstStyle/>
        <a:p>
          <a:endParaRPr lang="es-CO"/>
        </a:p>
      </dgm:t>
    </dgm:pt>
    <dgm:pt modelId="{098F5D24-412B-480B-A768-FE18EB1372C6}" type="pres">
      <dgm:prSet presAssocID="{8FE10715-2487-4A1D-947D-3C7C5AA529AA}" presName="rootText" presStyleLbl="node2" presStyleIdx="5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BCF04CC-8CCB-4D3C-A7AE-D94C83E28DB9}" type="pres">
      <dgm:prSet presAssocID="{8FE10715-2487-4A1D-947D-3C7C5AA529AA}" presName="rootConnector" presStyleLbl="node2" presStyleIdx="5" presStyleCnt="8"/>
      <dgm:spPr/>
      <dgm:t>
        <a:bodyPr/>
        <a:lstStyle/>
        <a:p>
          <a:endParaRPr lang="es-CO"/>
        </a:p>
      </dgm:t>
    </dgm:pt>
    <dgm:pt modelId="{4473265C-B154-4DFF-8B07-388471FE6453}" type="pres">
      <dgm:prSet presAssocID="{8FE10715-2487-4A1D-947D-3C7C5AA529AA}" presName="hierChild4" presStyleCnt="0"/>
      <dgm:spPr/>
      <dgm:t>
        <a:bodyPr/>
        <a:lstStyle/>
        <a:p>
          <a:endParaRPr lang="es-CO"/>
        </a:p>
      </dgm:t>
    </dgm:pt>
    <dgm:pt modelId="{4D9B808D-44DD-445C-98B9-5BF03FD1B49A}" type="pres">
      <dgm:prSet presAssocID="{571EC089-5A76-40A9-A1BE-4788FC576A84}" presName="Name37" presStyleLbl="parChTrans1D3" presStyleIdx="7" presStyleCnt="12" custSzY="1188384"/>
      <dgm:spPr/>
      <dgm:t>
        <a:bodyPr/>
        <a:lstStyle/>
        <a:p>
          <a:endParaRPr lang="es-CO"/>
        </a:p>
      </dgm:t>
    </dgm:pt>
    <dgm:pt modelId="{0DB95786-FC65-43CB-9E4B-AA0B658376AD}" type="pres">
      <dgm:prSet presAssocID="{BC7767A1-4B5C-45DC-BCDF-C6994A9DA0A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4BA2048B-5F09-48BE-AF45-8F8D1DAD9E46}" type="pres">
      <dgm:prSet presAssocID="{BC7767A1-4B5C-45DC-BCDF-C6994A9DA0A1}" presName="rootComposite" presStyleCnt="0"/>
      <dgm:spPr/>
      <dgm:t>
        <a:bodyPr/>
        <a:lstStyle/>
        <a:p>
          <a:endParaRPr lang="es-CO"/>
        </a:p>
      </dgm:t>
    </dgm:pt>
    <dgm:pt modelId="{7972B8A6-5A90-4FFD-9D1B-1DBDB5922137}" type="pres">
      <dgm:prSet presAssocID="{BC7767A1-4B5C-45DC-BCDF-C6994A9DA0A1}" presName="rootText" presStyleLbl="node3" presStyleIdx="7" presStyleCnt="12" custScaleX="97199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AC0C349-F4F4-4F8A-B36F-D73D15237802}" type="pres">
      <dgm:prSet presAssocID="{BC7767A1-4B5C-45DC-BCDF-C6994A9DA0A1}" presName="rootConnector" presStyleLbl="node3" presStyleIdx="7" presStyleCnt="12"/>
      <dgm:spPr/>
      <dgm:t>
        <a:bodyPr/>
        <a:lstStyle/>
        <a:p>
          <a:endParaRPr lang="es-CO"/>
        </a:p>
      </dgm:t>
    </dgm:pt>
    <dgm:pt modelId="{D834FD5C-7E0F-4464-BEDC-BC797D4C55D9}" type="pres">
      <dgm:prSet presAssocID="{BC7767A1-4B5C-45DC-BCDF-C6994A9DA0A1}" presName="hierChild4" presStyleCnt="0"/>
      <dgm:spPr/>
      <dgm:t>
        <a:bodyPr/>
        <a:lstStyle/>
        <a:p>
          <a:endParaRPr lang="es-CO"/>
        </a:p>
      </dgm:t>
    </dgm:pt>
    <dgm:pt modelId="{B89BB810-1032-4E2C-9E9A-57A5C4F402C3}" type="pres">
      <dgm:prSet presAssocID="{BC7767A1-4B5C-45DC-BCDF-C6994A9DA0A1}" presName="hierChild5" presStyleCnt="0"/>
      <dgm:spPr/>
      <dgm:t>
        <a:bodyPr/>
        <a:lstStyle/>
        <a:p>
          <a:endParaRPr lang="es-CO"/>
        </a:p>
      </dgm:t>
    </dgm:pt>
    <dgm:pt modelId="{A42A9C20-12B5-4826-9B0A-31524B4A3FA0}" type="pres">
      <dgm:prSet presAssocID="{01B16644-B3CC-44A6-B28A-C43DEE1DFDE0}" presName="Name37" presStyleLbl="parChTrans1D3" presStyleIdx="8" presStyleCnt="12" custSzY="3019830"/>
      <dgm:spPr/>
      <dgm:t>
        <a:bodyPr/>
        <a:lstStyle/>
        <a:p>
          <a:endParaRPr lang="es-CO"/>
        </a:p>
      </dgm:t>
    </dgm:pt>
    <dgm:pt modelId="{F0B0268C-0EE1-4A03-8139-5A050E11EA04}" type="pres">
      <dgm:prSet presAssocID="{0FA2D81E-5699-4FD5-AE5A-8EEF2D211E0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2E93D31F-CC1C-4B8A-BD18-013874B89BE6}" type="pres">
      <dgm:prSet presAssocID="{0FA2D81E-5699-4FD5-AE5A-8EEF2D211E02}" presName="rootComposite" presStyleCnt="0"/>
      <dgm:spPr/>
      <dgm:t>
        <a:bodyPr/>
        <a:lstStyle/>
        <a:p>
          <a:endParaRPr lang="es-CO"/>
        </a:p>
      </dgm:t>
    </dgm:pt>
    <dgm:pt modelId="{7E01F3F5-0782-44B8-B3D6-0BE068D04120}" type="pres">
      <dgm:prSet presAssocID="{0FA2D81E-5699-4FD5-AE5A-8EEF2D211E02}" presName="rootText" presStyleLbl="node3" presStyleIdx="8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5B97DE0-7B4A-4211-B504-963DE20398E5}" type="pres">
      <dgm:prSet presAssocID="{0FA2D81E-5699-4FD5-AE5A-8EEF2D211E02}" presName="rootConnector" presStyleLbl="node3" presStyleIdx="8" presStyleCnt="12"/>
      <dgm:spPr/>
      <dgm:t>
        <a:bodyPr/>
        <a:lstStyle/>
        <a:p>
          <a:endParaRPr lang="es-CO"/>
        </a:p>
      </dgm:t>
    </dgm:pt>
    <dgm:pt modelId="{CE7F11FD-1F96-443A-9B63-C769912DD377}" type="pres">
      <dgm:prSet presAssocID="{0FA2D81E-5699-4FD5-AE5A-8EEF2D211E02}" presName="hierChild4" presStyleCnt="0"/>
      <dgm:spPr/>
      <dgm:t>
        <a:bodyPr/>
        <a:lstStyle/>
        <a:p>
          <a:endParaRPr lang="es-CO"/>
        </a:p>
      </dgm:t>
    </dgm:pt>
    <dgm:pt modelId="{2442E90E-8D70-4430-82BF-E14783E5FEC3}" type="pres">
      <dgm:prSet presAssocID="{0FA2D81E-5699-4FD5-AE5A-8EEF2D211E02}" presName="hierChild5" presStyleCnt="0"/>
      <dgm:spPr/>
      <dgm:t>
        <a:bodyPr/>
        <a:lstStyle/>
        <a:p>
          <a:endParaRPr lang="es-CO"/>
        </a:p>
      </dgm:t>
    </dgm:pt>
    <dgm:pt modelId="{386CF90A-F8B1-4493-AFBD-0B7FB72B5502}" type="pres">
      <dgm:prSet presAssocID="{8FE10715-2487-4A1D-947D-3C7C5AA529AA}" presName="hierChild5" presStyleCnt="0"/>
      <dgm:spPr/>
      <dgm:t>
        <a:bodyPr/>
        <a:lstStyle/>
        <a:p>
          <a:endParaRPr lang="es-CO"/>
        </a:p>
      </dgm:t>
    </dgm:pt>
    <dgm:pt modelId="{106FFBC7-A99E-4F88-AFCB-24D7C0D51BB5}" type="pres">
      <dgm:prSet presAssocID="{559047C1-5DDE-4F48-BA5F-9E9997855527}" presName="Name37" presStyleLbl="parChTrans1D2" presStyleIdx="6" presStyleCnt="8" custSzY="261788"/>
      <dgm:spPr/>
      <dgm:t>
        <a:bodyPr/>
        <a:lstStyle/>
        <a:p>
          <a:endParaRPr lang="es-CO"/>
        </a:p>
      </dgm:t>
    </dgm:pt>
    <dgm:pt modelId="{FA701F0B-BD01-44E7-B721-E9D859B384E2}" type="pres">
      <dgm:prSet presAssocID="{F9134D37-6EA6-4766-AE54-EA7AAC0E272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55716DA9-FE37-41B7-8359-5E9C1771C7D3}" type="pres">
      <dgm:prSet presAssocID="{F9134D37-6EA6-4766-AE54-EA7AAC0E272D}" presName="rootComposite" presStyleCnt="0"/>
      <dgm:spPr/>
      <dgm:t>
        <a:bodyPr/>
        <a:lstStyle/>
        <a:p>
          <a:endParaRPr lang="es-CO"/>
        </a:p>
      </dgm:t>
    </dgm:pt>
    <dgm:pt modelId="{4138C101-D157-4D45-B856-32B764CDF053}" type="pres">
      <dgm:prSet presAssocID="{F9134D37-6EA6-4766-AE54-EA7AAC0E272D}" presName="rootText" presStyleLbl="node2" presStyleIdx="6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C20F528-C8A7-4B33-81F9-AD6AD0DACD28}" type="pres">
      <dgm:prSet presAssocID="{F9134D37-6EA6-4766-AE54-EA7AAC0E272D}" presName="rootConnector" presStyleLbl="node2" presStyleIdx="6" presStyleCnt="8"/>
      <dgm:spPr/>
      <dgm:t>
        <a:bodyPr/>
        <a:lstStyle/>
        <a:p>
          <a:endParaRPr lang="es-CO"/>
        </a:p>
      </dgm:t>
    </dgm:pt>
    <dgm:pt modelId="{A94DD298-E589-4097-8168-54BD90BB890C}" type="pres">
      <dgm:prSet presAssocID="{F9134D37-6EA6-4766-AE54-EA7AAC0E272D}" presName="hierChild4" presStyleCnt="0"/>
      <dgm:spPr/>
      <dgm:t>
        <a:bodyPr/>
        <a:lstStyle/>
        <a:p>
          <a:endParaRPr lang="es-CO"/>
        </a:p>
      </dgm:t>
    </dgm:pt>
    <dgm:pt modelId="{13616476-8AF8-4F47-9478-9C7D7893E80F}" type="pres">
      <dgm:prSet presAssocID="{0982D115-461E-48C3-9F06-FCC1B536E97C}" presName="Name37" presStyleLbl="parChTrans1D3" presStyleIdx="9" presStyleCnt="12"/>
      <dgm:spPr/>
      <dgm:t>
        <a:bodyPr/>
        <a:lstStyle/>
        <a:p>
          <a:endParaRPr lang="es-CO"/>
        </a:p>
      </dgm:t>
    </dgm:pt>
    <dgm:pt modelId="{93E92708-1582-46BD-8292-B79582205600}" type="pres">
      <dgm:prSet presAssocID="{0085DD65-63CD-4DA5-B1AE-D6243F2D533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0657592-8A80-4C07-911F-975FB1E64C68}" type="pres">
      <dgm:prSet presAssocID="{0085DD65-63CD-4DA5-B1AE-D6243F2D533D}" presName="rootComposite" presStyleCnt="0"/>
      <dgm:spPr/>
      <dgm:t>
        <a:bodyPr/>
        <a:lstStyle/>
        <a:p>
          <a:endParaRPr lang="es-CO"/>
        </a:p>
      </dgm:t>
    </dgm:pt>
    <dgm:pt modelId="{EE4BBF84-59DF-42A4-9F56-02D4568C259E}" type="pres">
      <dgm:prSet presAssocID="{0085DD65-63CD-4DA5-B1AE-D6243F2D533D}" presName="rootText" presStyleLbl="node3" presStyleIdx="9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98FD859-693A-40DF-B308-B2A62CB3D7E3}" type="pres">
      <dgm:prSet presAssocID="{0085DD65-63CD-4DA5-B1AE-D6243F2D533D}" presName="rootConnector" presStyleLbl="node3" presStyleIdx="9" presStyleCnt="12"/>
      <dgm:spPr/>
      <dgm:t>
        <a:bodyPr/>
        <a:lstStyle/>
        <a:p>
          <a:endParaRPr lang="es-CO"/>
        </a:p>
      </dgm:t>
    </dgm:pt>
    <dgm:pt modelId="{49336D4D-D2FF-4426-B25B-1A921BA8245A}" type="pres">
      <dgm:prSet presAssocID="{0085DD65-63CD-4DA5-B1AE-D6243F2D533D}" presName="hierChild4" presStyleCnt="0"/>
      <dgm:spPr/>
      <dgm:t>
        <a:bodyPr/>
        <a:lstStyle/>
        <a:p>
          <a:endParaRPr lang="es-CO"/>
        </a:p>
      </dgm:t>
    </dgm:pt>
    <dgm:pt modelId="{006BC270-F544-43DC-A90C-9885BB0C7F63}" type="pres">
      <dgm:prSet presAssocID="{0085DD65-63CD-4DA5-B1AE-D6243F2D533D}" presName="hierChild5" presStyleCnt="0"/>
      <dgm:spPr/>
      <dgm:t>
        <a:bodyPr/>
        <a:lstStyle/>
        <a:p>
          <a:endParaRPr lang="es-CO"/>
        </a:p>
      </dgm:t>
    </dgm:pt>
    <dgm:pt modelId="{C5BE9A9E-AE6F-41C7-8658-78AE79768CF4}" type="pres">
      <dgm:prSet presAssocID="{A2908E2C-ABCE-44F2-915A-976BA136C45C}" presName="Name37" presStyleLbl="parChTrans1D3" presStyleIdx="10" presStyleCnt="12" custSzY="904851"/>
      <dgm:spPr/>
      <dgm:t>
        <a:bodyPr/>
        <a:lstStyle/>
        <a:p>
          <a:endParaRPr lang="es-CO"/>
        </a:p>
      </dgm:t>
    </dgm:pt>
    <dgm:pt modelId="{5232E7C5-2E19-4564-A58A-EF80C167C53B}" type="pres">
      <dgm:prSet presAssocID="{6F70D2D7-9668-473F-B926-F5D4875187E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8292DEC1-BC2A-4E5E-B211-1AC6A6B976F0}" type="pres">
      <dgm:prSet presAssocID="{6F70D2D7-9668-473F-B926-F5D4875187E1}" presName="rootComposite" presStyleCnt="0"/>
      <dgm:spPr/>
      <dgm:t>
        <a:bodyPr/>
        <a:lstStyle/>
        <a:p>
          <a:endParaRPr lang="es-CO"/>
        </a:p>
      </dgm:t>
    </dgm:pt>
    <dgm:pt modelId="{C26ABDA4-9D7F-4884-8C4A-3066DF36BAE5}" type="pres">
      <dgm:prSet presAssocID="{6F70D2D7-9668-473F-B926-F5D4875187E1}" presName="rootText" presStyleLbl="node3" presStyleIdx="10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ED9EF6F-565F-4E17-87A1-BB9C365D3783}" type="pres">
      <dgm:prSet presAssocID="{6F70D2D7-9668-473F-B926-F5D4875187E1}" presName="rootConnector" presStyleLbl="node3" presStyleIdx="10" presStyleCnt="12"/>
      <dgm:spPr/>
      <dgm:t>
        <a:bodyPr/>
        <a:lstStyle/>
        <a:p>
          <a:endParaRPr lang="es-CO"/>
        </a:p>
      </dgm:t>
    </dgm:pt>
    <dgm:pt modelId="{A3D94AD6-6CC3-4AA8-A32D-AD2AC67ECF6B}" type="pres">
      <dgm:prSet presAssocID="{6F70D2D7-9668-473F-B926-F5D4875187E1}" presName="hierChild4" presStyleCnt="0"/>
      <dgm:spPr/>
      <dgm:t>
        <a:bodyPr/>
        <a:lstStyle/>
        <a:p>
          <a:endParaRPr lang="es-CO"/>
        </a:p>
      </dgm:t>
    </dgm:pt>
    <dgm:pt modelId="{73EADD2D-A3B0-4622-A19A-3EE7043AF1C0}" type="pres">
      <dgm:prSet presAssocID="{6F70D2D7-9668-473F-B926-F5D4875187E1}" presName="hierChild5" presStyleCnt="0"/>
      <dgm:spPr/>
      <dgm:t>
        <a:bodyPr/>
        <a:lstStyle/>
        <a:p>
          <a:endParaRPr lang="es-CO"/>
        </a:p>
      </dgm:t>
    </dgm:pt>
    <dgm:pt modelId="{CC4EE0C0-93F2-46F9-9737-FBD6E48EEA71}" type="pres">
      <dgm:prSet presAssocID="{F9134D37-6EA6-4766-AE54-EA7AAC0E272D}" presName="hierChild5" presStyleCnt="0"/>
      <dgm:spPr/>
      <dgm:t>
        <a:bodyPr/>
        <a:lstStyle/>
        <a:p>
          <a:endParaRPr lang="es-CO"/>
        </a:p>
      </dgm:t>
    </dgm:pt>
    <dgm:pt modelId="{4F028671-8F18-4D2B-9477-81F04D744317}" type="pres">
      <dgm:prSet presAssocID="{D073778C-E47E-4792-A79A-E3E17726F8CB}" presName="Name37" presStyleLbl="parChTrans1D2" presStyleIdx="7" presStyleCnt="8" custSzY="261788"/>
      <dgm:spPr/>
      <dgm:t>
        <a:bodyPr/>
        <a:lstStyle/>
        <a:p>
          <a:endParaRPr lang="es-CO"/>
        </a:p>
      </dgm:t>
    </dgm:pt>
    <dgm:pt modelId="{4BECF6EB-146E-49A5-BCBF-39D5CD8E5A06}" type="pres">
      <dgm:prSet presAssocID="{0BA15E96-DCFA-4D85-90C8-4E6D0775E2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CB71E95-C9C0-4183-8C8E-19FB9478551C}" type="pres">
      <dgm:prSet presAssocID="{0BA15E96-DCFA-4D85-90C8-4E6D0775E2B0}" presName="rootComposite" presStyleCnt="0"/>
      <dgm:spPr/>
      <dgm:t>
        <a:bodyPr/>
        <a:lstStyle/>
        <a:p>
          <a:endParaRPr lang="es-CO"/>
        </a:p>
      </dgm:t>
    </dgm:pt>
    <dgm:pt modelId="{C9BA0A20-F08A-429E-B8DC-2B3A57D78B94}" type="pres">
      <dgm:prSet presAssocID="{0BA15E96-DCFA-4D85-90C8-4E6D0775E2B0}" presName="rootText" presStyleLbl="node2" presStyleIdx="7" presStyleCnt="8" custScaleY="26718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CA023A4-4E08-4E95-A4DF-E94B5E64C8C5}" type="pres">
      <dgm:prSet presAssocID="{0BA15E96-DCFA-4D85-90C8-4E6D0775E2B0}" presName="rootConnector" presStyleLbl="node2" presStyleIdx="7" presStyleCnt="8"/>
      <dgm:spPr/>
      <dgm:t>
        <a:bodyPr/>
        <a:lstStyle/>
        <a:p>
          <a:endParaRPr lang="es-CO"/>
        </a:p>
      </dgm:t>
    </dgm:pt>
    <dgm:pt modelId="{0BB7526B-1D4C-47D1-8516-C32DF1038949}" type="pres">
      <dgm:prSet presAssocID="{0BA15E96-DCFA-4D85-90C8-4E6D0775E2B0}" presName="hierChild4" presStyleCnt="0"/>
      <dgm:spPr/>
      <dgm:t>
        <a:bodyPr/>
        <a:lstStyle/>
        <a:p>
          <a:endParaRPr lang="es-CO"/>
        </a:p>
      </dgm:t>
    </dgm:pt>
    <dgm:pt modelId="{413B1316-FFD4-4AF8-BF26-3A05C1C41084}" type="pres">
      <dgm:prSet presAssocID="{C4D6921B-9DF8-4DF6-BCE7-317872299AAE}" presName="Name37" presStyleLbl="parChTrans1D3" presStyleIdx="11" presStyleCnt="12" custSzY="904851"/>
      <dgm:spPr/>
      <dgm:t>
        <a:bodyPr/>
        <a:lstStyle/>
        <a:p>
          <a:endParaRPr lang="es-CO"/>
        </a:p>
      </dgm:t>
    </dgm:pt>
    <dgm:pt modelId="{32B4F243-8C15-4F68-A465-9C49ABFB7D10}" type="pres">
      <dgm:prSet presAssocID="{6EDDB53D-058B-4E93-82AF-63D72673454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1DD59D9-81F2-49EF-B5A6-32F3B5FBD248}" type="pres">
      <dgm:prSet presAssocID="{6EDDB53D-058B-4E93-82AF-63D72673454F}" presName="rootComposite" presStyleCnt="0"/>
      <dgm:spPr/>
      <dgm:t>
        <a:bodyPr/>
        <a:lstStyle/>
        <a:p>
          <a:endParaRPr lang="es-CO"/>
        </a:p>
      </dgm:t>
    </dgm:pt>
    <dgm:pt modelId="{1A605623-BECB-412C-A2C4-68CC97D1BA68}" type="pres">
      <dgm:prSet presAssocID="{6EDDB53D-058B-4E93-82AF-63D72673454F}" presName="rootText" presStyleLbl="node3" presStyleIdx="11" presStyleCnt="12" custScaleY="2166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19794FC-D650-4F7C-A4DA-10A4E256DB22}" type="pres">
      <dgm:prSet presAssocID="{6EDDB53D-058B-4E93-82AF-63D72673454F}" presName="rootConnector" presStyleLbl="node3" presStyleIdx="11" presStyleCnt="12"/>
      <dgm:spPr/>
      <dgm:t>
        <a:bodyPr/>
        <a:lstStyle/>
        <a:p>
          <a:endParaRPr lang="es-CO"/>
        </a:p>
      </dgm:t>
    </dgm:pt>
    <dgm:pt modelId="{F193747F-256D-47A3-94C6-D9AAEAFAC1D1}" type="pres">
      <dgm:prSet presAssocID="{6EDDB53D-058B-4E93-82AF-63D72673454F}" presName="hierChild4" presStyleCnt="0"/>
      <dgm:spPr/>
      <dgm:t>
        <a:bodyPr/>
        <a:lstStyle/>
        <a:p>
          <a:endParaRPr lang="es-CO"/>
        </a:p>
      </dgm:t>
    </dgm:pt>
    <dgm:pt modelId="{27BFB9F2-7A80-4486-9606-7EB088A2738D}" type="pres">
      <dgm:prSet presAssocID="{6EDDB53D-058B-4E93-82AF-63D72673454F}" presName="hierChild5" presStyleCnt="0"/>
      <dgm:spPr/>
      <dgm:t>
        <a:bodyPr/>
        <a:lstStyle/>
        <a:p>
          <a:endParaRPr lang="es-CO"/>
        </a:p>
      </dgm:t>
    </dgm:pt>
    <dgm:pt modelId="{857AE510-C483-4423-A03E-1EFE115F4ED3}" type="pres">
      <dgm:prSet presAssocID="{0BA15E96-DCFA-4D85-90C8-4E6D0775E2B0}" presName="hierChild5" presStyleCnt="0"/>
      <dgm:spPr/>
      <dgm:t>
        <a:bodyPr/>
        <a:lstStyle/>
        <a:p>
          <a:endParaRPr lang="es-CO"/>
        </a:p>
      </dgm:t>
    </dgm:pt>
    <dgm:pt modelId="{0E04523B-43F2-4101-B5BC-FB4CD188F1A9}" type="pres">
      <dgm:prSet presAssocID="{B8721BCB-5F54-4415-8E0C-780111396D6A}" presName="hierChild3" presStyleCnt="0"/>
      <dgm:spPr/>
      <dgm:t>
        <a:bodyPr/>
        <a:lstStyle/>
        <a:p>
          <a:endParaRPr lang="es-CO"/>
        </a:p>
      </dgm:t>
    </dgm:pt>
  </dgm:ptLst>
  <dgm:cxnLst>
    <dgm:cxn modelId="{0412AEEB-18E9-4FBB-9DFD-5D42E0D19283}" type="presOf" srcId="{F9134D37-6EA6-4766-AE54-EA7AAC0E272D}" destId="{4138C101-D157-4D45-B856-32B764CDF053}" srcOrd="0" destOrd="0" presId="urn:microsoft.com/office/officeart/2005/8/layout/orgChart1"/>
    <dgm:cxn modelId="{57EDC7F1-13EA-459B-B02D-6442C149E368}" type="presOf" srcId="{F1C045D1-63BD-41A7-9F8A-13ECA717F9B9}" destId="{F7F6251E-A94C-4025-976F-43926E3FBAD9}" srcOrd="0" destOrd="0" presId="urn:microsoft.com/office/officeart/2005/8/layout/orgChart1"/>
    <dgm:cxn modelId="{91403C9C-3CBA-4A7E-9657-94236DD33575}" srcId="{4CE32195-5ABE-4102-A79A-2DFDE4B3729D}" destId="{7DFBB053-273C-4881-B67C-19CF7FD3EDF4}" srcOrd="0" destOrd="0" parTransId="{599EF589-BC43-4B45-B125-9FDE2EC89815}" sibTransId="{0605B14E-B8E8-404C-8A26-BD57A8A4B9CB}"/>
    <dgm:cxn modelId="{1FB72DF8-4B97-4C4C-91A7-33D2BC51AB92}" type="presOf" srcId="{F69F6709-B833-4037-9B86-3E28C87BCEB6}" destId="{B3E7159F-BA96-41F4-9174-6CADA5438A2E}" srcOrd="0" destOrd="0" presId="urn:microsoft.com/office/officeart/2005/8/layout/orgChart1"/>
    <dgm:cxn modelId="{B6E58503-FC9B-4B67-873C-08E344A2ED56}" type="presOf" srcId="{6EDDB53D-058B-4E93-82AF-63D72673454F}" destId="{1A605623-BECB-412C-A2C4-68CC97D1BA68}" srcOrd="0" destOrd="0" presId="urn:microsoft.com/office/officeart/2005/8/layout/orgChart1"/>
    <dgm:cxn modelId="{B5CD8553-EE48-4588-B4A4-DE6809C31EF2}" type="presOf" srcId="{BC7767A1-4B5C-45DC-BCDF-C6994A9DA0A1}" destId="{FAC0C349-F4F4-4F8A-B36F-D73D15237802}" srcOrd="1" destOrd="0" presId="urn:microsoft.com/office/officeart/2005/8/layout/orgChart1"/>
    <dgm:cxn modelId="{DBA0993C-4C01-45B3-BC50-23253AC51ED7}" srcId="{B8721BCB-5F54-4415-8E0C-780111396D6A}" destId="{8FE10715-2487-4A1D-947D-3C7C5AA529AA}" srcOrd="5" destOrd="0" parTransId="{A704A7F4-924D-46D6-AA2D-30CDE3D54B3F}" sibTransId="{47D304AC-0405-4A89-A5AA-CB5BC409E182}"/>
    <dgm:cxn modelId="{5C0BC247-67E1-4275-8DDA-955BB8C51D68}" type="presOf" srcId="{0085DD65-63CD-4DA5-B1AE-D6243F2D533D}" destId="{E98FD859-693A-40DF-B308-B2A62CB3D7E3}" srcOrd="1" destOrd="0" presId="urn:microsoft.com/office/officeart/2005/8/layout/orgChart1"/>
    <dgm:cxn modelId="{B317039A-1DFC-419B-A070-378997A16E17}" type="presOf" srcId="{569219B1-F1BA-41E1-AD6C-650C2C344843}" destId="{56ACE2B7-2C1A-46D1-8EED-82994D7E850E}" srcOrd="0" destOrd="0" presId="urn:microsoft.com/office/officeart/2005/8/layout/orgChart1"/>
    <dgm:cxn modelId="{7D7C330A-883D-4D6E-BA17-8C774D49DB7F}" type="presOf" srcId="{20663CC7-9F5A-462D-9D9F-51135540A105}" destId="{524E923C-AE03-4513-9A06-664C9503C351}" srcOrd="1" destOrd="0" presId="urn:microsoft.com/office/officeart/2005/8/layout/orgChart1"/>
    <dgm:cxn modelId="{7F86ACBD-F78A-4999-97CD-BA114EADE744}" type="presOf" srcId="{DDA95678-045F-4B0B-B17C-9E1D2A05016D}" destId="{55BD069A-2763-491C-98C9-7B20602CC32D}" srcOrd="0" destOrd="0" presId="urn:microsoft.com/office/officeart/2005/8/layout/orgChart1"/>
    <dgm:cxn modelId="{08EC4141-8C90-4784-83E5-192AB89D63EF}" type="presOf" srcId="{392C96CD-3E22-41FF-AFD0-92ADB135BD07}" destId="{6B4516A6-7F9A-4E61-BD60-4486BE5A17A5}" srcOrd="0" destOrd="0" presId="urn:microsoft.com/office/officeart/2005/8/layout/orgChart1"/>
    <dgm:cxn modelId="{A9A576DC-79B4-447B-84D1-3B61C10E58BD}" type="presOf" srcId="{BC7767A1-4B5C-45DC-BCDF-C6994A9DA0A1}" destId="{7972B8A6-5A90-4FFD-9D1B-1DBDB5922137}" srcOrd="0" destOrd="0" presId="urn:microsoft.com/office/officeart/2005/8/layout/orgChart1"/>
    <dgm:cxn modelId="{0C77F37B-B150-4A7D-99A7-2CCB8CC5F29D}" type="presOf" srcId="{6EDDB53D-058B-4E93-82AF-63D72673454F}" destId="{819794FC-D650-4F7C-A4DA-10A4E256DB22}" srcOrd="1" destOrd="0" presId="urn:microsoft.com/office/officeart/2005/8/layout/orgChart1"/>
    <dgm:cxn modelId="{A533FB5F-15FD-4B24-B72A-7D1C8CCC854D}" type="presOf" srcId="{21BCCABE-755F-4CDF-8392-7FF820FA4125}" destId="{0AEC9D0B-00BD-46CC-B7EC-74061BD4474F}" srcOrd="0" destOrd="0" presId="urn:microsoft.com/office/officeart/2005/8/layout/orgChart1"/>
    <dgm:cxn modelId="{102D4AC4-F784-438F-B2F3-57DBC1122AB7}" type="presOf" srcId="{571EC089-5A76-40A9-A1BE-4788FC576A84}" destId="{4D9B808D-44DD-445C-98B9-5BF03FD1B49A}" srcOrd="0" destOrd="0" presId="urn:microsoft.com/office/officeart/2005/8/layout/orgChart1"/>
    <dgm:cxn modelId="{73E304EB-E586-48E5-9DDE-4919B9713276}" type="presOf" srcId="{507A2DA3-F8BC-4750-95C2-73BDD3824777}" destId="{D2EFF4A8-49E0-49CE-80AC-E44BBABB1794}" srcOrd="0" destOrd="0" presId="urn:microsoft.com/office/officeart/2005/8/layout/orgChart1"/>
    <dgm:cxn modelId="{02626147-37F9-4D33-8980-A43E7BE96E95}" type="presOf" srcId="{599EF589-BC43-4B45-B125-9FDE2EC89815}" destId="{5019E970-AA17-4A8A-8B7F-2E218191A35B}" srcOrd="0" destOrd="0" presId="urn:microsoft.com/office/officeart/2005/8/layout/orgChart1"/>
    <dgm:cxn modelId="{231DE105-B70F-4F31-A9A6-84EC7835DE48}" srcId="{21BCCABE-755F-4CDF-8392-7FF820FA4125}" destId="{9DA83BDE-DFC3-4FD2-9E09-7F4DE299E753}" srcOrd="0" destOrd="0" parTransId="{767697BD-26E2-42EB-B7E3-3FEB0CDFD6FF}" sibTransId="{E98972C1-F8C8-437F-887D-B7DACE581762}"/>
    <dgm:cxn modelId="{2B4ACAC7-28B8-46A6-A4E3-854A809E4A42}" type="presOf" srcId="{692CF505-6547-4C54-BD04-8B392F860C39}" destId="{F2F5EB1E-4D1A-4500-8974-637E92C74966}" srcOrd="0" destOrd="0" presId="urn:microsoft.com/office/officeart/2005/8/layout/orgChart1"/>
    <dgm:cxn modelId="{A64848FE-6076-49CD-B05A-8570ED6B41CF}" type="presOf" srcId="{B8721BCB-5F54-4415-8E0C-780111396D6A}" destId="{9308C3FA-5406-48BA-B0AC-D94BDF50FC11}" srcOrd="0" destOrd="0" presId="urn:microsoft.com/office/officeart/2005/8/layout/orgChart1"/>
    <dgm:cxn modelId="{40F327BC-0A12-4E3C-8BAD-19CEC5D373B6}" srcId="{B8721BCB-5F54-4415-8E0C-780111396D6A}" destId="{DDA95678-045F-4B0B-B17C-9E1D2A05016D}" srcOrd="2" destOrd="0" parTransId="{DCFF4910-5D23-4848-83CB-C56ECAA39F6D}" sibTransId="{C597CCAB-29F2-4044-8913-AF23B57F962E}"/>
    <dgm:cxn modelId="{35AE90D2-3CCC-4557-A197-EF094E76056F}" type="presOf" srcId="{A2908E2C-ABCE-44F2-915A-976BA136C45C}" destId="{C5BE9A9E-AE6F-41C7-8658-78AE79768CF4}" srcOrd="0" destOrd="0" presId="urn:microsoft.com/office/officeart/2005/8/layout/orgChart1"/>
    <dgm:cxn modelId="{38379E98-7EF5-46AF-99AC-17FEE184F738}" type="presOf" srcId="{767697BD-26E2-42EB-B7E3-3FEB0CDFD6FF}" destId="{9549AB17-474B-4540-B834-EBC0E15119CD}" srcOrd="0" destOrd="0" presId="urn:microsoft.com/office/officeart/2005/8/layout/orgChart1"/>
    <dgm:cxn modelId="{0154E988-0436-40E4-82D0-A20407D0EEC6}" type="presOf" srcId="{507A2DA3-F8BC-4750-95C2-73BDD3824777}" destId="{7DAE90A2-517C-4759-936B-C1303173452E}" srcOrd="1" destOrd="0" presId="urn:microsoft.com/office/officeart/2005/8/layout/orgChart1"/>
    <dgm:cxn modelId="{B7A0CE15-146E-45A1-B3DF-3DC7F7A8899E}" type="presOf" srcId="{4CE32195-5ABE-4102-A79A-2DFDE4B3729D}" destId="{9B095D6D-D92D-45EC-BB28-3FF9A6E5EA10}" srcOrd="0" destOrd="0" presId="urn:microsoft.com/office/officeart/2005/8/layout/orgChart1"/>
    <dgm:cxn modelId="{A5E75C09-222E-42C2-B3CA-E3E6D8A40163}" type="presOf" srcId="{77D1BB47-6CB9-4223-ADBD-86D215D2E252}" destId="{C6D40508-B711-41BA-9A11-A04431291500}" srcOrd="0" destOrd="0" presId="urn:microsoft.com/office/officeart/2005/8/layout/orgChart1"/>
    <dgm:cxn modelId="{F5420F40-C4AF-4904-A025-E429EF94DF2F}" srcId="{48EEE689-F31B-41E8-8A50-79A9CA8A3A08}" destId="{77D1BB47-6CB9-4223-ADBD-86D215D2E252}" srcOrd="0" destOrd="0" parTransId="{692CF505-6547-4C54-BD04-8B392F860C39}" sibTransId="{90C6FF93-063E-44F6-96DD-D30FA140D3E8}"/>
    <dgm:cxn modelId="{502A5234-0E73-4DD9-911F-466A8CCA4416}" type="presOf" srcId="{77D1BB47-6CB9-4223-ADBD-86D215D2E252}" destId="{26CC2C10-3717-4DA4-96C1-110F683E32EF}" srcOrd="1" destOrd="0" presId="urn:microsoft.com/office/officeart/2005/8/layout/orgChart1"/>
    <dgm:cxn modelId="{15DEE1DF-0DB2-4231-85E8-74C5DDBDA9AB}" srcId="{DDA95678-045F-4B0B-B17C-9E1D2A05016D}" destId="{EBAE9EAB-3614-4BFD-B44E-ACBD64C9328E}" srcOrd="0" destOrd="0" parTransId="{ACC08E1F-9322-4B75-A5B7-EBFC413F184E}" sibTransId="{FB849F29-F5E5-4C04-B35C-FD8F7C3AF30C}"/>
    <dgm:cxn modelId="{D2F915DA-9B29-4128-B3C5-A3A803327E1E}" type="presOf" srcId="{F9134D37-6EA6-4766-AE54-EA7AAC0E272D}" destId="{3C20F528-C8A7-4B33-81F9-AD6AD0DACD28}" srcOrd="1" destOrd="0" presId="urn:microsoft.com/office/officeart/2005/8/layout/orgChart1"/>
    <dgm:cxn modelId="{C87953B7-C163-4FAC-AB55-70F0D1F6E4C1}" srcId="{8FE10715-2487-4A1D-947D-3C7C5AA529AA}" destId="{0FA2D81E-5699-4FD5-AE5A-8EEF2D211E02}" srcOrd="1" destOrd="0" parTransId="{01B16644-B3CC-44A6-B28A-C43DEE1DFDE0}" sibTransId="{7F95E7F2-49B3-4E8F-9056-FBEFD27B0BDB}"/>
    <dgm:cxn modelId="{EA672CC3-F9E1-4881-80A3-A7CDA0E52B59}" type="presOf" srcId="{01B16644-B3CC-44A6-B28A-C43DEE1DFDE0}" destId="{A42A9C20-12B5-4826-9B0A-31524B4A3FA0}" srcOrd="0" destOrd="0" presId="urn:microsoft.com/office/officeart/2005/8/layout/orgChart1"/>
    <dgm:cxn modelId="{8CE6DF25-E134-482D-A3E5-E039EE18A5D8}" type="presOf" srcId="{9DA83BDE-DFC3-4FD2-9E09-7F4DE299E753}" destId="{D293B548-DCEC-4764-BECB-AC3F62D73C6F}" srcOrd="1" destOrd="0" presId="urn:microsoft.com/office/officeart/2005/8/layout/orgChart1"/>
    <dgm:cxn modelId="{6C992D20-628B-4C5B-A565-B97B268C30B7}" srcId="{0BA15E96-DCFA-4D85-90C8-4E6D0775E2B0}" destId="{6EDDB53D-058B-4E93-82AF-63D72673454F}" srcOrd="0" destOrd="0" parTransId="{C4D6921B-9DF8-4DF6-BCE7-317872299AAE}" sibTransId="{262F40B3-E83D-4AD9-A27E-D1326518576C}"/>
    <dgm:cxn modelId="{7D720CAB-D0D9-4570-A894-3F62B42AF05A}" srcId="{B8721BCB-5F54-4415-8E0C-780111396D6A}" destId="{F9134D37-6EA6-4766-AE54-EA7AAC0E272D}" srcOrd="6" destOrd="0" parTransId="{559047C1-5DDE-4F48-BA5F-9E9997855527}" sibTransId="{32979AE9-41FC-45FF-A596-A943E1ECDD27}"/>
    <dgm:cxn modelId="{B6CC4941-6117-43F5-8F21-87A2FE2B6346}" type="presOf" srcId="{ACC08E1F-9322-4B75-A5B7-EBFC413F184E}" destId="{5D7AB799-0426-47B1-AD12-5C7F4E917814}" srcOrd="0" destOrd="0" presId="urn:microsoft.com/office/officeart/2005/8/layout/orgChart1"/>
    <dgm:cxn modelId="{EDC7A96E-8C76-4D3A-B874-09B38A846E4A}" srcId="{F9134D37-6EA6-4766-AE54-EA7AAC0E272D}" destId="{0085DD65-63CD-4DA5-B1AE-D6243F2D533D}" srcOrd="0" destOrd="0" parTransId="{0982D115-461E-48C3-9F06-FCC1B536E97C}" sibTransId="{8631188B-3384-4393-8B39-DF58D1EB2DC4}"/>
    <dgm:cxn modelId="{9A592D86-5A25-4DFF-8E0C-5E26604386B8}" srcId="{B8721BCB-5F54-4415-8E0C-780111396D6A}" destId="{0BA15E96-DCFA-4D85-90C8-4E6D0775E2B0}" srcOrd="7" destOrd="0" parTransId="{D073778C-E47E-4792-A79A-E3E17726F8CB}" sibTransId="{B46E42B5-7100-4B1A-9BE1-A3CDBD6A29D0}"/>
    <dgm:cxn modelId="{7BF4878B-8616-439B-8089-9734CFDDF6CB}" type="presOf" srcId="{DDA95678-045F-4B0B-B17C-9E1D2A05016D}" destId="{07F3EB18-C661-41E6-AF13-40F51D81E154}" srcOrd="1" destOrd="0" presId="urn:microsoft.com/office/officeart/2005/8/layout/orgChart1"/>
    <dgm:cxn modelId="{00671EF5-CEAD-4FFB-9565-B7D7E1A334AB}" srcId="{8FE10715-2487-4A1D-947D-3C7C5AA529AA}" destId="{BC7767A1-4B5C-45DC-BCDF-C6994A9DA0A1}" srcOrd="0" destOrd="0" parTransId="{571EC089-5A76-40A9-A1BE-4788FC576A84}" sibTransId="{A2ECE70D-BA50-46FA-9602-9DA509A1277B}"/>
    <dgm:cxn modelId="{B9E1E46D-27AD-42BC-87B9-3BE26C3A3BD0}" type="presOf" srcId="{A704A7F4-924D-46D6-AA2D-30CDE3D54B3F}" destId="{7D8FEED6-A630-4D97-825D-BF1AFB9EB543}" srcOrd="0" destOrd="0" presId="urn:microsoft.com/office/officeart/2005/8/layout/orgChart1"/>
    <dgm:cxn modelId="{2AD694D5-5939-4B2D-A212-12F7D0A401AD}" type="presOf" srcId="{DCFF4910-5D23-4848-83CB-C56ECAA39F6D}" destId="{F8F9EB15-09B6-48BA-BCF2-BCD018726462}" srcOrd="0" destOrd="0" presId="urn:microsoft.com/office/officeart/2005/8/layout/orgChart1"/>
    <dgm:cxn modelId="{61488191-2DC6-4266-A09F-472E516BE3C7}" srcId="{1CE1D021-9435-457D-A128-193B179B0FFE}" destId="{B8721BCB-5F54-4415-8E0C-780111396D6A}" srcOrd="0" destOrd="0" parTransId="{71E64B4E-2C94-473A-AC02-4EC70F3EDCED}" sibTransId="{9447AB04-2B4C-43E8-B81A-6EEF29BC470E}"/>
    <dgm:cxn modelId="{340360CA-D674-40E5-8829-FCF411236618}" srcId="{B8721BCB-5F54-4415-8E0C-780111396D6A}" destId="{21BCCABE-755F-4CDF-8392-7FF820FA4125}" srcOrd="1" destOrd="0" parTransId="{9820B2C0-6E8B-4C9D-9047-55350D1BBFAA}" sibTransId="{71A54B6D-61CF-48AB-B136-C71087C87B6D}"/>
    <dgm:cxn modelId="{35E2C1A7-859D-4218-BE20-31FB24F5DD44}" type="presOf" srcId="{0BA15E96-DCFA-4D85-90C8-4E6D0775E2B0}" destId="{C9BA0A20-F08A-429E-B8DC-2B3A57D78B94}" srcOrd="0" destOrd="0" presId="urn:microsoft.com/office/officeart/2005/8/layout/orgChart1"/>
    <dgm:cxn modelId="{0D0CD1EA-0FA9-4AEC-829E-8383677D9FA4}" type="presOf" srcId="{0FA2D81E-5699-4FD5-AE5A-8EEF2D211E02}" destId="{7E01F3F5-0782-44B8-B3D6-0BE068D04120}" srcOrd="0" destOrd="0" presId="urn:microsoft.com/office/officeart/2005/8/layout/orgChart1"/>
    <dgm:cxn modelId="{15C593F3-B214-4E3C-A052-C342BE3FCB5F}" type="presOf" srcId="{20663CC7-9F5A-462D-9D9F-51135540A105}" destId="{790024DA-E0B2-4174-81FE-6CB6088A58D6}" srcOrd="0" destOrd="0" presId="urn:microsoft.com/office/officeart/2005/8/layout/orgChart1"/>
    <dgm:cxn modelId="{CE8BE3E5-D616-4CCF-AC86-B2CF395D70BF}" type="presOf" srcId="{48EEE689-F31B-41E8-8A50-79A9CA8A3A08}" destId="{9626419E-DC69-478A-9463-80AE168DAF1D}" srcOrd="0" destOrd="0" presId="urn:microsoft.com/office/officeart/2005/8/layout/orgChart1"/>
    <dgm:cxn modelId="{65D1B394-9C11-41FB-BB4C-5B8D58DA9890}" type="presOf" srcId="{B8721BCB-5F54-4415-8E0C-780111396D6A}" destId="{41A85FCB-B7FD-453B-A21F-01D5D567A115}" srcOrd="1" destOrd="0" presId="urn:microsoft.com/office/officeart/2005/8/layout/orgChart1"/>
    <dgm:cxn modelId="{C3ECBC97-425E-4B70-8F3E-7DED267B2B02}" type="presOf" srcId="{8FE10715-2487-4A1D-947D-3C7C5AA529AA}" destId="{1BCF04CC-8CCB-4D3C-A7AE-D94C83E28DB9}" srcOrd="1" destOrd="0" presId="urn:microsoft.com/office/officeart/2005/8/layout/orgChart1"/>
    <dgm:cxn modelId="{53F467E5-F246-44FB-9F65-876349B47ED3}" type="presOf" srcId="{A530BD7A-F57B-4D8B-87FD-759ED56A19E2}" destId="{5FE5F2C9-5A8D-4A85-8917-2085B3C1D06C}" srcOrd="0" destOrd="0" presId="urn:microsoft.com/office/officeart/2005/8/layout/orgChart1"/>
    <dgm:cxn modelId="{17BA3CDF-FB99-46CA-9C8A-A0A17E583D3E}" type="presOf" srcId="{0BA15E96-DCFA-4D85-90C8-4E6D0775E2B0}" destId="{9CA023A4-4E08-4E95-A4DF-E94B5E64C8C5}" srcOrd="1" destOrd="0" presId="urn:microsoft.com/office/officeart/2005/8/layout/orgChart1"/>
    <dgm:cxn modelId="{798F299D-906D-4345-872A-8DD321D3BA4F}" type="presOf" srcId="{7DFBB053-273C-4881-B67C-19CF7FD3EDF4}" destId="{12E2B0EE-3C60-4D28-A76E-90EF0CDF1FA9}" srcOrd="1" destOrd="0" presId="urn:microsoft.com/office/officeart/2005/8/layout/orgChart1"/>
    <dgm:cxn modelId="{8554644F-ECA3-4081-8BE3-D8D7BB5796E1}" type="presOf" srcId="{9820B2C0-6E8B-4C9D-9047-55350D1BBFAA}" destId="{31D481E8-DEED-47D4-A26D-B7F164DCE7A1}" srcOrd="0" destOrd="0" presId="urn:microsoft.com/office/officeart/2005/8/layout/orgChart1"/>
    <dgm:cxn modelId="{08CB0EEE-ABD8-4318-9031-35D35F81E05F}" type="presOf" srcId="{4CE32195-5ABE-4102-A79A-2DFDE4B3729D}" destId="{40FC9E37-C744-4C47-9980-A78023DDE99E}" srcOrd="1" destOrd="0" presId="urn:microsoft.com/office/officeart/2005/8/layout/orgChart1"/>
    <dgm:cxn modelId="{22AF5783-81F7-4277-BA86-5D54EDBED1EF}" type="presOf" srcId="{C4D6921B-9DF8-4DF6-BCE7-317872299AAE}" destId="{413B1316-FFD4-4AF8-BF26-3A05C1C41084}" srcOrd="0" destOrd="0" presId="urn:microsoft.com/office/officeart/2005/8/layout/orgChart1"/>
    <dgm:cxn modelId="{CAEBC9F6-C69D-49CD-88CC-719208FBE17A}" type="presOf" srcId="{6F70D2D7-9668-473F-B926-F5D4875187E1}" destId="{C26ABDA4-9D7F-4884-8C4A-3066DF36BAE5}" srcOrd="0" destOrd="0" presId="urn:microsoft.com/office/officeart/2005/8/layout/orgChart1"/>
    <dgm:cxn modelId="{F871EFF2-7F26-4C62-AB21-B0FB1FC02130}" type="presOf" srcId="{432D389E-CE7D-4D68-BD85-7CD04CD01AFE}" destId="{5B8708BD-6982-4DFB-A835-E7B5245ED9DB}" srcOrd="0" destOrd="0" presId="urn:microsoft.com/office/officeart/2005/8/layout/orgChart1"/>
    <dgm:cxn modelId="{99DF30F6-4FCB-4B03-9BEF-CDF1EBB040CC}" srcId="{B8721BCB-5F54-4415-8E0C-780111396D6A}" destId="{4CE32195-5ABE-4102-A79A-2DFDE4B3729D}" srcOrd="3" destOrd="0" parTransId="{569219B1-F1BA-41E1-AD6C-650C2C344843}" sibTransId="{9DCFBF89-7F7C-4ED8-B9F9-FE6138692E4D}"/>
    <dgm:cxn modelId="{C97EBE8C-4680-4C39-8DCB-226BD5B29101}" type="presOf" srcId="{0FA2D81E-5699-4FD5-AE5A-8EEF2D211E02}" destId="{75B97DE0-7B4A-4211-B504-963DE20398E5}" srcOrd="1" destOrd="0" presId="urn:microsoft.com/office/officeart/2005/8/layout/orgChart1"/>
    <dgm:cxn modelId="{CEF44D7A-B429-4221-8EED-94349C1940C8}" type="presOf" srcId="{D073778C-E47E-4792-A79A-E3E17726F8CB}" destId="{4F028671-8F18-4D2B-9477-81F04D744317}" srcOrd="0" destOrd="0" presId="urn:microsoft.com/office/officeart/2005/8/layout/orgChart1"/>
    <dgm:cxn modelId="{3444E1B1-0269-4F27-ACC3-7B790FC865B4}" type="presOf" srcId="{EBAE9EAB-3614-4BFD-B44E-ACBD64C9328E}" destId="{02283E55-AF8E-42F0-9EF8-E5754FDDEE60}" srcOrd="0" destOrd="0" presId="urn:microsoft.com/office/officeart/2005/8/layout/orgChart1"/>
    <dgm:cxn modelId="{558BD3BF-1CB9-4E81-BD63-129A9553834A}" type="presOf" srcId="{DF4B9EB4-EE0B-4D0B-9B13-0D029756C454}" destId="{F72C0D3B-E812-492B-BF44-19BA8D615178}" srcOrd="1" destOrd="0" presId="urn:microsoft.com/office/officeart/2005/8/layout/orgChart1"/>
    <dgm:cxn modelId="{BA6BA3C6-049F-4ED6-8A78-B05E0848D9B5}" type="presOf" srcId="{8FE10715-2487-4A1D-947D-3C7C5AA529AA}" destId="{098F5D24-412B-480B-A768-FE18EB1372C6}" srcOrd="0" destOrd="0" presId="urn:microsoft.com/office/officeart/2005/8/layout/orgChart1"/>
    <dgm:cxn modelId="{C6637603-55FE-41F9-B613-8BC8459E3847}" srcId="{21BCCABE-755F-4CDF-8392-7FF820FA4125}" destId="{507A2DA3-F8BC-4750-95C2-73BDD3824777}" srcOrd="1" destOrd="0" parTransId="{432D389E-CE7D-4D68-BD85-7CD04CD01AFE}" sibTransId="{1443DC3B-0EE5-4B03-A347-2231F9BB6690}"/>
    <dgm:cxn modelId="{8772CB9F-5186-4214-A8F2-F51E75B152C2}" srcId="{F9134D37-6EA6-4766-AE54-EA7AAC0E272D}" destId="{6F70D2D7-9668-473F-B926-F5D4875187E1}" srcOrd="1" destOrd="0" parTransId="{A2908E2C-ABCE-44F2-915A-976BA136C45C}" sibTransId="{723DE7BF-50AC-48D4-8849-34CC0B45EFC8}"/>
    <dgm:cxn modelId="{399DF439-5CBC-47EE-A84D-E7C0AB1AE1BA}" type="presOf" srcId="{0982D115-461E-48C3-9F06-FCC1B536E97C}" destId="{13616476-8AF8-4F47-9478-9C7D7893E80F}" srcOrd="0" destOrd="0" presId="urn:microsoft.com/office/officeart/2005/8/layout/orgChart1"/>
    <dgm:cxn modelId="{27C45D1F-1FBE-4F5D-8508-4B0A38A327F2}" type="presOf" srcId="{9DA83BDE-DFC3-4FD2-9E09-7F4DE299E753}" destId="{A4A56F7A-2530-4AA6-AEF0-D43F8AA8B7F9}" srcOrd="0" destOrd="0" presId="urn:microsoft.com/office/officeart/2005/8/layout/orgChart1"/>
    <dgm:cxn modelId="{65B527D2-9B7A-4E6A-BD17-27C790F4FCCA}" srcId="{DDA95678-045F-4B0B-B17C-9E1D2A05016D}" destId="{DF4B9EB4-EE0B-4D0B-9B13-0D029756C454}" srcOrd="1" destOrd="0" parTransId="{392C96CD-3E22-41FF-AFD0-92ADB135BD07}" sibTransId="{0A038662-4BD3-4323-BD8A-EB636535E5DE}"/>
    <dgm:cxn modelId="{479E20E5-9956-471F-93B4-08934C6F1EF6}" type="presOf" srcId="{559047C1-5DDE-4F48-BA5F-9E9997855527}" destId="{106FFBC7-A99E-4F88-AFCB-24D7C0D51BB5}" srcOrd="0" destOrd="0" presId="urn:microsoft.com/office/officeart/2005/8/layout/orgChart1"/>
    <dgm:cxn modelId="{34EE7F1A-FCA8-4CB1-8AA2-364B3421F5D8}" srcId="{B8721BCB-5F54-4415-8E0C-780111396D6A}" destId="{48EEE689-F31B-41E8-8A50-79A9CA8A3A08}" srcOrd="4" destOrd="0" parTransId="{F1C045D1-63BD-41A7-9F8A-13ECA717F9B9}" sibTransId="{8ADD7AC3-5C41-4B30-BC19-097BD016B07B}"/>
    <dgm:cxn modelId="{DEE4B247-DEE4-4C2D-8916-63F4A10FF57F}" type="presOf" srcId="{48EEE689-F31B-41E8-8A50-79A9CA8A3A08}" destId="{7082A440-01C5-4CBF-98F5-9769F33AB1FA}" srcOrd="1" destOrd="0" presId="urn:microsoft.com/office/officeart/2005/8/layout/orgChart1"/>
    <dgm:cxn modelId="{203FDDC1-5720-47D0-A8A5-693D9E93013B}" type="presOf" srcId="{7DFBB053-273C-4881-B67C-19CF7FD3EDF4}" destId="{36E81F82-76D4-475D-920D-E59D8738337D}" srcOrd="0" destOrd="0" presId="urn:microsoft.com/office/officeart/2005/8/layout/orgChart1"/>
    <dgm:cxn modelId="{9DBB7BEF-7DC2-4471-B328-5BDA198A5EEF}" type="presOf" srcId="{DF4B9EB4-EE0B-4D0B-9B13-0D029756C454}" destId="{A3A1FAC9-5548-4B47-AA0C-E656B7AC4971}" srcOrd="0" destOrd="0" presId="urn:microsoft.com/office/officeart/2005/8/layout/orgChart1"/>
    <dgm:cxn modelId="{EB90AD4E-322F-4D80-A2A0-A9B6748D0335}" type="presOf" srcId="{1CE1D021-9435-457D-A128-193B179B0FFE}" destId="{1881CE12-88BD-4547-9E67-58C38E46A905}" srcOrd="0" destOrd="0" presId="urn:microsoft.com/office/officeart/2005/8/layout/orgChart1"/>
    <dgm:cxn modelId="{9D39A198-0697-4448-A7BE-A423128A8F93}" type="presOf" srcId="{85FD8585-03AA-4345-8DC3-AB14870FFF50}" destId="{CF695BEB-1AD8-475D-B91F-15527E5B6C94}" srcOrd="0" destOrd="0" presId="urn:microsoft.com/office/officeart/2005/8/layout/orgChart1"/>
    <dgm:cxn modelId="{8A7904A8-67B5-46A6-B47A-130B0D7BB2D6}" type="presOf" srcId="{21BCCABE-755F-4CDF-8392-7FF820FA4125}" destId="{0C424FC2-A2DE-42E0-A5ED-4AF8F7D2B044}" srcOrd="1" destOrd="0" presId="urn:microsoft.com/office/officeart/2005/8/layout/orgChart1"/>
    <dgm:cxn modelId="{1A2270E1-6D48-4202-869B-B57992CD46EC}" type="presOf" srcId="{EBAE9EAB-3614-4BFD-B44E-ACBD64C9328E}" destId="{01E9E701-C19F-4CE4-8E6B-3F557C5146DD}" srcOrd="1" destOrd="0" presId="urn:microsoft.com/office/officeart/2005/8/layout/orgChart1"/>
    <dgm:cxn modelId="{5B8002F2-E62B-481C-9AB6-F20823DF56C0}" srcId="{20663CC7-9F5A-462D-9D9F-51135540A105}" destId="{F69F6709-B833-4037-9B86-3E28C87BCEB6}" srcOrd="0" destOrd="0" parTransId="{85FD8585-03AA-4345-8DC3-AB14870FFF50}" sibTransId="{B5602072-A38F-4976-9FAE-888F19B09C89}"/>
    <dgm:cxn modelId="{C9E030EB-D8F8-4B2C-AAAD-AABAC8DA0EDC}" type="presOf" srcId="{6F70D2D7-9668-473F-B926-F5D4875187E1}" destId="{5ED9EF6F-565F-4E17-87A1-BB9C365D3783}" srcOrd="1" destOrd="0" presId="urn:microsoft.com/office/officeart/2005/8/layout/orgChart1"/>
    <dgm:cxn modelId="{7D7591E4-0AA1-40F3-B80C-3B5ADF62F00C}" srcId="{B8721BCB-5F54-4415-8E0C-780111396D6A}" destId="{20663CC7-9F5A-462D-9D9F-51135540A105}" srcOrd="0" destOrd="0" parTransId="{A530BD7A-F57B-4D8B-87FD-759ED56A19E2}" sibTransId="{D22F2CC5-DCA5-4EC7-AF82-679CDCF61A45}"/>
    <dgm:cxn modelId="{047BD34E-25D3-47BA-AFD8-40ADF73E8480}" type="presOf" srcId="{F69F6709-B833-4037-9B86-3E28C87BCEB6}" destId="{6F151A25-C57D-4229-AFE0-24E1D27CDDB6}" srcOrd="1" destOrd="0" presId="urn:microsoft.com/office/officeart/2005/8/layout/orgChart1"/>
    <dgm:cxn modelId="{23CEE4C9-1411-4076-A521-BE06660CF6C4}" type="presOf" srcId="{0085DD65-63CD-4DA5-B1AE-D6243F2D533D}" destId="{EE4BBF84-59DF-42A4-9F56-02D4568C259E}" srcOrd="0" destOrd="0" presId="urn:microsoft.com/office/officeart/2005/8/layout/orgChart1"/>
    <dgm:cxn modelId="{A00EC6E8-0D89-462C-982C-27FBC5E9475C}" type="presParOf" srcId="{1881CE12-88BD-4547-9E67-58C38E46A905}" destId="{7EC9A698-DAFF-426C-8102-BC885A01F105}" srcOrd="0" destOrd="0" presId="urn:microsoft.com/office/officeart/2005/8/layout/orgChart1"/>
    <dgm:cxn modelId="{8286B321-571D-4093-A029-DEEA55DA41A0}" type="presParOf" srcId="{7EC9A698-DAFF-426C-8102-BC885A01F105}" destId="{A6B3EC8D-94F8-4C77-B1BB-E7F7FD7E9139}" srcOrd="0" destOrd="0" presId="urn:microsoft.com/office/officeart/2005/8/layout/orgChart1"/>
    <dgm:cxn modelId="{AECB7C15-17FA-49EF-9552-D129576111DD}" type="presParOf" srcId="{A6B3EC8D-94F8-4C77-B1BB-E7F7FD7E9139}" destId="{9308C3FA-5406-48BA-B0AC-D94BDF50FC11}" srcOrd="0" destOrd="0" presId="urn:microsoft.com/office/officeart/2005/8/layout/orgChart1"/>
    <dgm:cxn modelId="{F7EB16AE-8970-459A-A7E0-54234BF4F0D9}" type="presParOf" srcId="{A6B3EC8D-94F8-4C77-B1BB-E7F7FD7E9139}" destId="{41A85FCB-B7FD-453B-A21F-01D5D567A115}" srcOrd="1" destOrd="0" presId="urn:microsoft.com/office/officeart/2005/8/layout/orgChart1"/>
    <dgm:cxn modelId="{BDC57D8C-C7AB-4476-98A9-3F8933FFFFE3}" type="presParOf" srcId="{7EC9A698-DAFF-426C-8102-BC885A01F105}" destId="{7DE8D59F-F7C1-44CB-9F2D-F97C2CB2C872}" srcOrd="1" destOrd="0" presId="urn:microsoft.com/office/officeart/2005/8/layout/orgChart1"/>
    <dgm:cxn modelId="{03C17088-4463-4892-BCFC-E16AD4D82538}" type="presParOf" srcId="{7DE8D59F-F7C1-44CB-9F2D-F97C2CB2C872}" destId="{5FE5F2C9-5A8D-4A85-8917-2085B3C1D06C}" srcOrd="0" destOrd="0" presId="urn:microsoft.com/office/officeart/2005/8/layout/orgChart1"/>
    <dgm:cxn modelId="{A067017E-5BA4-498C-92E5-096C99DB14B5}" type="presParOf" srcId="{7DE8D59F-F7C1-44CB-9F2D-F97C2CB2C872}" destId="{1601E37B-8D63-469D-A1AD-9B852C211684}" srcOrd="1" destOrd="0" presId="urn:microsoft.com/office/officeart/2005/8/layout/orgChart1"/>
    <dgm:cxn modelId="{8F92520E-A4C5-43B0-A6E4-22EE2D9E4CD7}" type="presParOf" srcId="{1601E37B-8D63-469D-A1AD-9B852C211684}" destId="{65C9119C-788E-45F9-8FE2-AFE42F38703F}" srcOrd="0" destOrd="0" presId="urn:microsoft.com/office/officeart/2005/8/layout/orgChart1"/>
    <dgm:cxn modelId="{654D0B24-C872-4502-8E25-409491013580}" type="presParOf" srcId="{65C9119C-788E-45F9-8FE2-AFE42F38703F}" destId="{790024DA-E0B2-4174-81FE-6CB6088A58D6}" srcOrd="0" destOrd="0" presId="urn:microsoft.com/office/officeart/2005/8/layout/orgChart1"/>
    <dgm:cxn modelId="{A3E74E11-96C5-4538-9D90-44A79D287796}" type="presParOf" srcId="{65C9119C-788E-45F9-8FE2-AFE42F38703F}" destId="{524E923C-AE03-4513-9A06-664C9503C351}" srcOrd="1" destOrd="0" presId="urn:microsoft.com/office/officeart/2005/8/layout/orgChart1"/>
    <dgm:cxn modelId="{9B6142CE-A9E3-4E9B-9BC0-E42750C5B78D}" type="presParOf" srcId="{1601E37B-8D63-469D-A1AD-9B852C211684}" destId="{1A272264-E4D0-46BB-99E8-E4208D28580B}" srcOrd="1" destOrd="0" presId="urn:microsoft.com/office/officeart/2005/8/layout/orgChart1"/>
    <dgm:cxn modelId="{23591EC9-7976-4594-95C7-3CF70A653D2F}" type="presParOf" srcId="{1A272264-E4D0-46BB-99E8-E4208D28580B}" destId="{CF695BEB-1AD8-475D-B91F-15527E5B6C94}" srcOrd="0" destOrd="0" presId="urn:microsoft.com/office/officeart/2005/8/layout/orgChart1"/>
    <dgm:cxn modelId="{82AFA5EE-5F63-4A8D-89EB-D137C03DA158}" type="presParOf" srcId="{1A272264-E4D0-46BB-99E8-E4208D28580B}" destId="{9EB290DA-64DD-4B07-97CF-229C3806D440}" srcOrd="1" destOrd="0" presId="urn:microsoft.com/office/officeart/2005/8/layout/orgChart1"/>
    <dgm:cxn modelId="{24B8594B-69CA-41C2-813B-F595072F2443}" type="presParOf" srcId="{9EB290DA-64DD-4B07-97CF-229C3806D440}" destId="{F664B269-24D1-447C-81D7-CEA259FC25B0}" srcOrd="0" destOrd="0" presId="urn:microsoft.com/office/officeart/2005/8/layout/orgChart1"/>
    <dgm:cxn modelId="{A4CA535F-9DE4-4D79-946B-00473303DAE8}" type="presParOf" srcId="{F664B269-24D1-447C-81D7-CEA259FC25B0}" destId="{B3E7159F-BA96-41F4-9174-6CADA5438A2E}" srcOrd="0" destOrd="0" presId="urn:microsoft.com/office/officeart/2005/8/layout/orgChart1"/>
    <dgm:cxn modelId="{6F39D480-0CC8-49A1-ADAF-AC29CA711D79}" type="presParOf" srcId="{F664B269-24D1-447C-81D7-CEA259FC25B0}" destId="{6F151A25-C57D-4229-AFE0-24E1D27CDDB6}" srcOrd="1" destOrd="0" presId="urn:microsoft.com/office/officeart/2005/8/layout/orgChart1"/>
    <dgm:cxn modelId="{5C8EEE45-F514-45FD-9DCA-BE2D4EE3C492}" type="presParOf" srcId="{9EB290DA-64DD-4B07-97CF-229C3806D440}" destId="{95FE13F2-9501-4255-AF44-31E78D58679E}" srcOrd="1" destOrd="0" presId="urn:microsoft.com/office/officeart/2005/8/layout/orgChart1"/>
    <dgm:cxn modelId="{31A1004E-9D6A-4817-9130-EA39CA0C797C}" type="presParOf" srcId="{9EB290DA-64DD-4B07-97CF-229C3806D440}" destId="{FD2FC211-1435-42A6-BB8B-ABF05C3C5660}" srcOrd="2" destOrd="0" presId="urn:microsoft.com/office/officeart/2005/8/layout/orgChart1"/>
    <dgm:cxn modelId="{9D408C61-A561-422C-A1A4-C5137CD73DEF}" type="presParOf" srcId="{1601E37B-8D63-469D-A1AD-9B852C211684}" destId="{2BDB63C6-9723-43C3-A0CC-ED4E1ED08420}" srcOrd="2" destOrd="0" presId="urn:microsoft.com/office/officeart/2005/8/layout/orgChart1"/>
    <dgm:cxn modelId="{8B9E6BAC-2C2E-4F01-A1C4-547C11544233}" type="presParOf" srcId="{7DE8D59F-F7C1-44CB-9F2D-F97C2CB2C872}" destId="{31D481E8-DEED-47D4-A26D-B7F164DCE7A1}" srcOrd="2" destOrd="0" presId="urn:microsoft.com/office/officeart/2005/8/layout/orgChart1"/>
    <dgm:cxn modelId="{06FBB479-2C1C-40EB-ABD1-359E25BDC084}" type="presParOf" srcId="{7DE8D59F-F7C1-44CB-9F2D-F97C2CB2C872}" destId="{63B7D828-4470-47B2-8DAD-9538E8C00230}" srcOrd="3" destOrd="0" presId="urn:microsoft.com/office/officeart/2005/8/layout/orgChart1"/>
    <dgm:cxn modelId="{93B8EDA1-D147-4033-BCCD-8E54DE7C37B0}" type="presParOf" srcId="{63B7D828-4470-47B2-8DAD-9538E8C00230}" destId="{2CB463B1-2711-43D9-B1D5-2DC315840FE8}" srcOrd="0" destOrd="0" presId="urn:microsoft.com/office/officeart/2005/8/layout/orgChart1"/>
    <dgm:cxn modelId="{F651BF5F-DE56-43CD-AC2E-DAAA2F1ABA35}" type="presParOf" srcId="{2CB463B1-2711-43D9-B1D5-2DC315840FE8}" destId="{0AEC9D0B-00BD-46CC-B7EC-74061BD4474F}" srcOrd="0" destOrd="0" presId="urn:microsoft.com/office/officeart/2005/8/layout/orgChart1"/>
    <dgm:cxn modelId="{4C19960D-CD41-4116-81EB-056CAA7FD6EF}" type="presParOf" srcId="{2CB463B1-2711-43D9-B1D5-2DC315840FE8}" destId="{0C424FC2-A2DE-42E0-A5ED-4AF8F7D2B044}" srcOrd="1" destOrd="0" presId="urn:microsoft.com/office/officeart/2005/8/layout/orgChart1"/>
    <dgm:cxn modelId="{0CB7BD79-5426-4083-B639-B5ECD9843C3D}" type="presParOf" srcId="{63B7D828-4470-47B2-8DAD-9538E8C00230}" destId="{5D231BE8-9B51-49BD-8A19-74F192E79580}" srcOrd="1" destOrd="0" presId="urn:microsoft.com/office/officeart/2005/8/layout/orgChart1"/>
    <dgm:cxn modelId="{C7AF2B78-45B9-4EAB-86E7-5710AA0A27B4}" type="presParOf" srcId="{5D231BE8-9B51-49BD-8A19-74F192E79580}" destId="{9549AB17-474B-4540-B834-EBC0E15119CD}" srcOrd="0" destOrd="0" presId="urn:microsoft.com/office/officeart/2005/8/layout/orgChart1"/>
    <dgm:cxn modelId="{E4644004-E604-4153-8EE7-D99920B10ADB}" type="presParOf" srcId="{5D231BE8-9B51-49BD-8A19-74F192E79580}" destId="{962DF9BD-C6F8-4AC6-B4C0-EA94302C3F4B}" srcOrd="1" destOrd="0" presId="urn:microsoft.com/office/officeart/2005/8/layout/orgChart1"/>
    <dgm:cxn modelId="{8546C6ED-E4F0-4D20-A79B-D1CDA142983D}" type="presParOf" srcId="{962DF9BD-C6F8-4AC6-B4C0-EA94302C3F4B}" destId="{830C6D43-717C-4CAD-8689-ED8972EB16CC}" srcOrd="0" destOrd="0" presId="urn:microsoft.com/office/officeart/2005/8/layout/orgChart1"/>
    <dgm:cxn modelId="{EC0E50E7-EC33-4121-9F3D-5066D4DACD7B}" type="presParOf" srcId="{830C6D43-717C-4CAD-8689-ED8972EB16CC}" destId="{A4A56F7A-2530-4AA6-AEF0-D43F8AA8B7F9}" srcOrd="0" destOrd="0" presId="urn:microsoft.com/office/officeart/2005/8/layout/orgChart1"/>
    <dgm:cxn modelId="{150103C5-4984-4C9F-A522-A2EA36784007}" type="presParOf" srcId="{830C6D43-717C-4CAD-8689-ED8972EB16CC}" destId="{D293B548-DCEC-4764-BECB-AC3F62D73C6F}" srcOrd="1" destOrd="0" presId="urn:microsoft.com/office/officeart/2005/8/layout/orgChart1"/>
    <dgm:cxn modelId="{DC044167-F753-4C61-9FF2-28237C6A41C7}" type="presParOf" srcId="{962DF9BD-C6F8-4AC6-B4C0-EA94302C3F4B}" destId="{B41500E9-FA16-4135-9D41-497F7CB15E10}" srcOrd="1" destOrd="0" presId="urn:microsoft.com/office/officeart/2005/8/layout/orgChart1"/>
    <dgm:cxn modelId="{8F360E7B-A205-4323-8D0D-25233A5E6EB9}" type="presParOf" srcId="{962DF9BD-C6F8-4AC6-B4C0-EA94302C3F4B}" destId="{A02FE6FB-10A9-4DAC-8C7E-588AFE39F2BF}" srcOrd="2" destOrd="0" presId="urn:microsoft.com/office/officeart/2005/8/layout/orgChart1"/>
    <dgm:cxn modelId="{5CBC52E2-33CB-4786-A5BE-C14983E14719}" type="presParOf" srcId="{5D231BE8-9B51-49BD-8A19-74F192E79580}" destId="{5B8708BD-6982-4DFB-A835-E7B5245ED9DB}" srcOrd="2" destOrd="0" presId="urn:microsoft.com/office/officeart/2005/8/layout/orgChart1"/>
    <dgm:cxn modelId="{CE49088B-5535-400D-BC82-014185A7AA44}" type="presParOf" srcId="{5D231BE8-9B51-49BD-8A19-74F192E79580}" destId="{EB6D34AA-A614-4A7C-96B1-D6A7EFC59F2D}" srcOrd="3" destOrd="0" presId="urn:microsoft.com/office/officeart/2005/8/layout/orgChart1"/>
    <dgm:cxn modelId="{9DFD70BF-CF3A-4B8D-A0D9-24F9775D3DFE}" type="presParOf" srcId="{EB6D34AA-A614-4A7C-96B1-D6A7EFC59F2D}" destId="{A8B3FF2D-7AB3-41ED-BCAA-71D3A5182AAA}" srcOrd="0" destOrd="0" presId="urn:microsoft.com/office/officeart/2005/8/layout/orgChart1"/>
    <dgm:cxn modelId="{9444EC50-1404-4FD4-89AC-460E1936A934}" type="presParOf" srcId="{A8B3FF2D-7AB3-41ED-BCAA-71D3A5182AAA}" destId="{D2EFF4A8-49E0-49CE-80AC-E44BBABB1794}" srcOrd="0" destOrd="0" presId="urn:microsoft.com/office/officeart/2005/8/layout/orgChart1"/>
    <dgm:cxn modelId="{8F7319D9-561F-48A8-9DC4-846803F61CD9}" type="presParOf" srcId="{A8B3FF2D-7AB3-41ED-BCAA-71D3A5182AAA}" destId="{7DAE90A2-517C-4759-936B-C1303173452E}" srcOrd="1" destOrd="0" presId="urn:microsoft.com/office/officeart/2005/8/layout/orgChart1"/>
    <dgm:cxn modelId="{7DAFD609-5F0B-4F91-A879-39247C697946}" type="presParOf" srcId="{EB6D34AA-A614-4A7C-96B1-D6A7EFC59F2D}" destId="{3F45777C-A427-424C-89BB-FE2DF266ECB2}" srcOrd="1" destOrd="0" presId="urn:microsoft.com/office/officeart/2005/8/layout/orgChart1"/>
    <dgm:cxn modelId="{8B114D29-F0F8-493E-92E5-8151413FC2F8}" type="presParOf" srcId="{EB6D34AA-A614-4A7C-96B1-D6A7EFC59F2D}" destId="{8D5D64FD-8CF5-469B-89A8-7C78BB2ADE9B}" srcOrd="2" destOrd="0" presId="urn:microsoft.com/office/officeart/2005/8/layout/orgChart1"/>
    <dgm:cxn modelId="{B6F4EA80-6DCC-4EA6-A0E3-499BA13D2F8B}" type="presParOf" srcId="{63B7D828-4470-47B2-8DAD-9538E8C00230}" destId="{AA7BA9AF-9329-472D-BE60-A1F11FF4A54C}" srcOrd="2" destOrd="0" presId="urn:microsoft.com/office/officeart/2005/8/layout/orgChart1"/>
    <dgm:cxn modelId="{68802C1D-9CCD-4BD1-8237-616AFEF31EA8}" type="presParOf" srcId="{7DE8D59F-F7C1-44CB-9F2D-F97C2CB2C872}" destId="{F8F9EB15-09B6-48BA-BCF2-BCD018726462}" srcOrd="4" destOrd="0" presId="urn:microsoft.com/office/officeart/2005/8/layout/orgChart1"/>
    <dgm:cxn modelId="{18C5285C-8139-45E6-BB94-5BC1FBD54162}" type="presParOf" srcId="{7DE8D59F-F7C1-44CB-9F2D-F97C2CB2C872}" destId="{D5AD00BF-AFBE-4B17-93B2-866931821C4B}" srcOrd="5" destOrd="0" presId="urn:microsoft.com/office/officeart/2005/8/layout/orgChart1"/>
    <dgm:cxn modelId="{66D0CB6B-5B26-4470-B0DF-74FBB2930043}" type="presParOf" srcId="{D5AD00BF-AFBE-4B17-93B2-866931821C4B}" destId="{22416905-D33C-4973-AD06-592EBB531C92}" srcOrd="0" destOrd="0" presId="urn:microsoft.com/office/officeart/2005/8/layout/orgChart1"/>
    <dgm:cxn modelId="{B993E496-E4AA-45D7-9D7B-06229E60D27D}" type="presParOf" srcId="{22416905-D33C-4973-AD06-592EBB531C92}" destId="{55BD069A-2763-491C-98C9-7B20602CC32D}" srcOrd="0" destOrd="0" presId="urn:microsoft.com/office/officeart/2005/8/layout/orgChart1"/>
    <dgm:cxn modelId="{84DFB10E-D532-4ED7-9DF8-1E77902974D3}" type="presParOf" srcId="{22416905-D33C-4973-AD06-592EBB531C92}" destId="{07F3EB18-C661-41E6-AF13-40F51D81E154}" srcOrd="1" destOrd="0" presId="urn:microsoft.com/office/officeart/2005/8/layout/orgChart1"/>
    <dgm:cxn modelId="{415D1E34-92D6-49E8-B36F-A0C455C0A114}" type="presParOf" srcId="{D5AD00BF-AFBE-4B17-93B2-866931821C4B}" destId="{7945E20A-0EDC-4E4B-A8AD-A695F3C23DAD}" srcOrd="1" destOrd="0" presId="urn:microsoft.com/office/officeart/2005/8/layout/orgChart1"/>
    <dgm:cxn modelId="{5424C84B-474C-431E-AD52-0EA39B504D76}" type="presParOf" srcId="{7945E20A-0EDC-4E4B-A8AD-A695F3C23DAD}" destId="{5D7AB799-0426-47B1-AD12-5C7F4E917814}" srcOrd="0" destOrd="0" presId="urn:microsoft.com/office/officeart/2005/8/layout/orgChart1"/>
    <dgm:cxn modelId="{0E0BFAA4-30A9-4F0F-880A-2B86FBC5FCE8}" type="presParOf" srcId="{7945E20A-0EDC-4E4B-A8AD-A695F3C23DAD}" destId="{C12A3ED2-3D70-4EB2-B46A-7754CC011372}" srcOrd="1" destOrd="0" presId="urn:microsoft.com/office/officeart/2005/8/layout/orgChart1"/>
    <dgm:cxn modelId="{24F3568A-5E32-400A-8307-F072C9D386A9}" type="presParOf" srcId="{C12A3ED2-3D70-4EB2-B46A-7754CC011372}" destId="{671223F7-A003-4DF7-B34B-71A50ACCB36D}" srcOrd="0" destOrd="0" presId="urn:microsoft.com/office/officeart/2005/8/layout/orgChart1"/>
    <dgm:cxn modelId="{ACEC1683-3F50-48E0-8A97-E23CED5B24D9}" type="presParOf" srcId="{671223F7-A003-4DF7-B34B-71A50ACCB36D}" destId="{02283E55-AF8E-42F0-9EF8-E5754FDDEE60}" srcOrd="0" destOrd="0" presId="urn:microsoft.com/office/officeart/2005/8/layout/orgChart1"/>
    <dgm:cxn modelId="{385758CF-42FE-4BDF-9E1B-1957BDAA2789}" type="presParOf" srcId="{671223F7-A003-4DF7-B34B-71A50ACCB36D}" destId="{01E9E701-C19F-4CE4-8E6B-3F557C5146DD}" srcOrd="1" destOrd="0" presId="urn:microsoft.com/office/officeart/2005/8/layout/orgChart1"/>
    <dgm:cxn modelId="{695A0E2F-7A5C-4CC4-B3BB-8667A7FA3F37}" type="presParOf" srcId="{C12A3ED2-3D70-4EB2-B46A-7754CC011372}" destId="{BE80D8B3-B68D-4A04-9824-1BAE37B2968C}" srcOrd="1" destOrd="0" presId="urn:microsoft.com/office/officeart/2005/8/layout/orgChart1"/>
    <dgm:cxn modelId="{85D951FF-B998-4F85-B627-0530319999F3}" type="presParOf" srcId="{C12A3ED2-3D70-4EB2-B46A-7754CC011372}" destId="{BA19C785-A909-46F4-92A0-7ABE963867EB}" srcOrd="2" destOrd="0" presId="urn:microsoft.com/office/officeart/2005/8/layout/orgChart1"/>
    <dgm:cxn modelId="{5C466E4C-955C-4880-A3C8-BDC659EE0A20}" type="presParOf" srcId="{7945E20A-0EDC-4E4B-A8AD-A695F3C23DAD}" destId="{6B4516A6-7F9A-4E61-BD60-4486BE5A17A5}" srcOrd="2" destOrd="0" presId="urn:microsoft.com/office/officeart/2005/8/layout/orgChart1"/>
    <dgm:cxn modelId="{40834F29-117B-453F-AC3D-64BA05CA240C}" type="presParOf" srcId="{7945E20A-0EDC-4E4B-A8AD-A695F3C23DAD}" destId="{E46384AD-81D6-4AA2-AD52-FDE687C17E34}" srcOrd="3" destOrd="0" presId="urn:microsoft.com/office/officeart/2005/8/layout/orgChart1"/>
    <dgm:cxn modelId="{C85F2ED9-B0B6-4E78-B4D6-02A9D8D42294}" type="presParOf" srcId="{E46384AD-81D6-4AA2-AD52-FDE687C17E34}" destId="{99697B44-F28C-4582-AC5B-2DE3968DB205}" srcOrd="0" destOrd="0" presId="urn:microsoft.com/office/officeart/2005/8/layout/orgChart1"/>
    <dgm:cxn modelId="{2CDC5B48-F921-44A7-BE6D-ED817FE12D60}" type="presParOf" srcId="{99697B44-F28C-4582-AC5B-2DE3968DB205}" destId="{A3A1FAC9-5548-4B47-AA0C-E656B7AC4971}" srcOrd="0" destOrd="0" presId="urn:microsoft.com/office/officeart/2005/8/layout/orgChart1"/>
    <dgm:cxn modelId="{DB8D8F9F-F15C-4554-B114-C64F1083CC8B}" type="presParOf" srcId="{99697B44-F28C-4582-AC5B-2DE3968DB205}" destId="{F72C0D3B-E812-492B-BF44-19BA8D615178}" srcOrd="1" destOrd="0" presId="urn:microsoft.com/office/officeart/2005/8/layout/orgChart1"/>
    <dgm:cxn modelId="{1002D456-95F5-43BE-8AED-17C5074AFB8C}" type="presParOf" srcId="{E46384AD-81D6-4AA2-AD52-FDE687C17E34}" destId="{223BD3AA-A868-4DBF-BE43-A5C01A01B7B5}" srcOrd="1" destOrd="0" presId="urn:microsoft.com/office/officeart/2005/8/layout/orgChart1"/>
    <dgm:cxn modelId="{83D76764-6CE3-40A5-9005-5CEDC0DEF83E}" type="presParOf" srcId="{E46384AD-81D6-4AA2-AD52-FDE687C17E34}" destId="{D155DC94-9715-497D-84DF-3A8D68086710}" srcOrd="2" destOrd="0" presId="urn:microsoft.com/office/officeart/2005/8/layout/orgChart1"/>
    <dgm:cxn modelId="{CC3743DF-8BE1-4508-B2F2-2D1F134D78BA}" type="presParOf" srcId="{D5AD00BF-AFBE-4B17-93B2-866931821C4B}" destId="{FBEEA198-38D4-45F6-AEB1-9945619F8B36}" srcOrd="2" destOrd="0" presId="urn:microsoft.com/office/officeart/2005/8/layout/orgChart1"/>
    <dgm:cxn modelId="{F296E6B6-686A-4982-AB17-F2017AD8D00B}" type="presParOf" srcId="{7DE8D59F-F7C1-44CB-9F2D-F97C2CB2C872}" destId="{56ACE2B7-2C1A-46D1-8EED-82994D7E850E}" srcOrd="6" destOrd="0" presId="urn:microsoft.com/office/officeart/2005/8/layout/orgChart1"/>
    <dgm:cxn modelId="{F2354BB4-8B83-47DB-9CC1-F0652A15AE5D}" type="presParOf" srcId="{7DE8D59F-F7C1-44CB-9F2D-F97C2CB2C872}" destId="{C9226F53-BEB3-4096-8100-374F0E16A937}" srcOrd="7" destOrd="0" presId="urn:microsoft.com/office/officeart/2005/8/layout/orgChart1"/>
    <dgm:cxn modelId="{3A2078EE-22B7-4F9E-A702-0022661B08FF}" type="presParOf" srcId="{C9226F53-BEB3-4096-8100-374F0E16A937}" destId="{A77F2958-6166-43AC-A406-A039C930D7EC}" srcOrd="0" destOrd="0" presId="urn:microsoft.com/office/officeart/2005/8/layout/orgChart1"/>
    <dgm:cxn modelId="{F4A02993-0C16-40EC-AF18-9AC754896022}" type="presParOf" srcId="{A77F2958-6166-43AC-A406-A039C930D7EC}" destId="{9B095D6D-D92D-45EC-BB28-3FF9A6E5EA10}" srcOrd="0" destOrd="0" presId="urn:microsoft.com/office/officeart/2005/8/layout/orgChart1"/>
    <dgm:cxn modelId="{782395DC-7385-41B2-81A0-B98FD7F7F95A}" type="presParOf" srcId="{A77F2958-6166-43AC-A406-A039C930D7EC}" destId="{40FC9E37-C744-4C47-9980-A78023DDE99E}" srcOrd="1" destOrd="0" presId="urn:microsoft.com/office/officeart/2005/8/layout/orgChart1"/>
    <dgm:cxn modelId="{8AC699C8-1755-4C8D-AD16-20DEB974F112}" type="presParOf" srcId="{C9226F53-BEB3-4096-8100-374F0E16A937}" destId="{15FB3A6C-4E0F-4DA9-AAAC-8B5D4653946A}" srcOrd="1" destOrd="0" presId="urn:microsoft.com/office/officeart/2005/8/layout/orgChart1"/>
    <dgm:cxn modelId="{2C3A4FCF-E5A0-4EAE-AB5A-C779B4B5C78A}" type="presParOf" srcId="{15FB3A6C-4E0F-4DA9-AAAC-8B5D4653946A}" destId="{5019E970-AA17-4A8A-8B7F-2E218191A35B}" srcOrd="0" destOrd="0" presId="urn:microsoft.com/office/officeart/2005/8/layout/orgChart1"/>
    <dgm:cxn modelId="{C625FAA5-09B5-4A43-87AA-D428148AC7D3}" type="presParOf" srcId="{15FB3A6C-4E0F-4DA9-AAAC-8B5D4653946A}" destId="{11D46E1F-D959-437A-84E7-A372FFEFA5B8}" srcOrd="1" destOrd="0" presId="urn:microsoft.com/office/officeart/2005/8/layout/orgChart1"/>
    <dgm:cxn modelId="{6EF45768-F2C4-44E3-BFBB-659C7862846B}" type="presParOf" srcId="{11D46E1F-D959-437A-84E7-A372FFEFA5B8}" destId="{03A39662-62F0-43A4-B664-F578373FAB00}" srcOrd="0" destOrd="0" presId="urn:microsoft.com/office/officeart/2005/8/layout/orgChart1"/>
    <dgm:cxn modelId="{54DF0E67-6E70-42B2-9FAA-90C2E8AC7145}" type="presParOf" srcId="{03A39662-62F0-43A4-B664-F578373FAB00}" destId="{36E81F82-76D4-475D-920D-E59D8738337D}" srcOrd="0" destOrd="0" presId="urn:microsoft.com/office/officeart/2005/8/layout/orgChart1"/>
    <dgm:cxn modelId="{1980FAAE-1008-4B38-A23C-C76965F73459}" type="presParOf" srcId="{03A39662-62F0-43A4-B664-F578373FAB00}" destId="{12E2B0EE-3C60-4D28-A76E-90EF0CDF1FA9}" srcOrd="1" destOrd="0" presId="urn:microsoft.com/office/officeart/2005/8/layout/orgChart1"/>
    <dgm:cxn modelId="{5ABAF446-2D34-49F7-8BAA-01EE02670F6C}" type="presParOf" srcId="{11D46E1F-D959-437A-84E7-A372FFEFA5B8}" destId="{1764D3A8-51B2-4BF6-B13B-40BDEBA20A41}" srcOrd="1" destOrd="0" presId="urn:microsoft.com/office/officeart/2005/8/layout/orgChart1"/>
    <dgm:cxn modelId="{89B37E44-2C1A-4728-941D-6517D647EA05}" type="presParOf" srcId="{11D46E1F-D959-437A-84E7-A372FFEFA5B8}" destId="{010CCA6D-959E-4874-BA3B-53A50148145A}" srcOrd="2" destOrd="0" presId="urn:microsoft.com/office/officeart/2005/8/layout/orgChart1"/>
    <dgm:cxn modelId="{477ED424-CAE5-48FE-BBC9-F5A845B2D918}" type="presParOf" srcId="{C9226F53-BEB3-4096-8100-374F0E16A937}" destId="{BF81A36F-B98A-4DBE-AC2B-DB0814047CE1}" srcOrd="2" destOrd="0" presId="urn:microsoft.com/office/officeart/2005/8/layout/orgChart1"/>
    <dgm:cxn modelId="{687F06AA-E2BD-41FA-A665-AE8D6787940C}" type="presParOf" srcId="{7DE8D59F-F7C1-44CB-9F2D-F97C2CB2C872}" destId="{F7F6251E-A94C-4025-976F-43926E3FBAD9}" srcOrd="8" destOrd="0" presId="urn:microsoft.com/office/officeart/2005/8/layout/orgChart1"/>
    <dgm:cxn modelId="{3B0058A5-7701-4BBE-B426-C34A20220D1C}" type="presParOf" srcId="{7DE8D59F-F7C1-44CB-9F2D-F97C2CB2C872}" destId="{E821BD19-235F-45E5-B265-B68ABF2F00E8}" srcOrd="9" destOrd="0" presId="urn:microsoft.com/office/officeart/2005/8/layout/orgChart1"/>
    <dgm:cxn modelId="{A9C732E9-ACF0-4458-A1CA-2744E703F4F3}" type="presParOf" srcId="{E821BD19-235F-45E5-B265-B68ABF2F00E8}" destId="{4CA71062-B970-4A27-8B7B-E4F7B1DB55E1}" srcOrd="0" destOrd="0" presId="urn:microsoft.com/office/officeart/2005/8/layout/orgChart1"/>
    <dgm:cxn modelId="{79E8A110-8A3E-479B-B9EB-F4C53018A14D}" type="presParOf" srcId="{4CA71062-B970-4A27-8B7B-E4F7B1DB55E1}" destId="{9626419E-DC69-478A-9463-80AE168DAF1D}" srcOrd="0" destOrd="0" presId="urn:microsoft.com/office/officeart/2005/8/layout/orgChart1"/>
    <dgm:cxn modelId="{5118EDA8-F82D-4575-8974-DFE0215A4AF6}" type="presParOf" srcId="{4CA71062-B970-4A27-8B7B-E4F7B1DB55E1}" destId="{7082A440-01C5-4CBF-98F5-9769F33AB1FA}" srcOrd="1" destOrd="0" presId="urn:microsoft.com/office/officeart/2005/8/layout/orgChart1"/>
    <dgm:cxn modelId="{48DA4471-02BE-43E6-BF7C-E337504EA313}" type="presParOf" srcId="{E821BD19-235F-45E5-B265-B68ABF2F00E8}" destId="{75F4EC75-787A-48B1-87B7-14EE2967C99B}" srcOrd="1" destOrd="0" presId="urn:microsoft.com/office/officeart/2005/8/layout/orgChart1"/>
    <dgm:cxn modelId="{1EF114BD-544B-4EF9-9A33-CC9899A60635}" type="presParOf" srcId="{75F4EC75-787A-48B1-87B7-14EE2967C99B}" destId="{F2F5EB1E-4D1A-4500-8974-637E92C74966}" srcOrd="0" destOrd="0" presId="urn:microsoft.com/office/officeart/2005/8/layout/orgChart1"/>
    <dgm:cxn modelId="{F0A98935-892F-4860-9824-AFA0EBFEFE57}" type="presParOf" srcId="{75F4EC75-787A-48B1-87B7-14EE2967C99B}" destId="{BEF7DF54-06FE-40EE-8F7B-8F2921708025}" srcOrd="1" destOrd="0" presId="urn:microsoft.com/office/officeart/2005/8/layout/orgChart1"/>
    <dgm:cxn modelId="{056A5A4F-D863-4307-8186-47EFB20EFC8D}" type="presParOf" srcId="{BEF7DF54-06FE-40EE-8F7B-8F2921708025}" destId="{8AAEBBD0-42F3-499F-99A2-A11568F51039}" srcOrd="0" destOrd="0" presId="urn:microsoft.com/office/officeart/2005/8/layout/orgChart1"/>
    <dgm:cxn modelId="{724F7029-184A-4DB6-8721-50FA14A24129}" type="presParOf" srcId="{8AAEBBD0-42F3-499F-99A2-A11568F51039}" destId="{C6D40508-B711-41BA-9A11-A04431291500}" srcOrd="0" destOrd="0" presId="urn:microsoft.com/office/officeart/2005/8/layout/orgChart1"/>
    <dgm:cxn modelId="{4E934AF5-19F4-4FB0-AD6C-4918A9E228B4}" type="presParOf" srcId="{8AAEBBD0-42F3-499F-99A2-A11568F51039}" destId="{26CC2C10-3717-4DA4-96C1-110F683E32EF}" srcOrd="1" destOrd="0" presId="urn:microsoft.com/office/officeart/2005/8/layout/orgChart1"/>
    <dgm:cxn modelId="{C7D83237-E77B-45F7-A9BE-88F5C28D279C}" type="presParOf" srcId="{BEF7DF54-06FE-40EE-8F7B-8F2921708025}" destId="{619916C4-0C24-408B-B4DE-231B1B4C0120}" srcOrd="1" destOrd="0" presId="urn:microsoft.com/office/officeart/2005/8/layout/orgChart1"/>
    <dgm:cxn modelId="{02E28952-23F0-4300-932D-CF3EC0F04E45}" type="presParOf" srcId="{BEF7DF54-06FE-40EE-8F7B-8F2921708025}" destId="{20B99509-2A80-426D-B92E-7CED8CA0F819}" srcOrd="2" destOrd="0" presId="urn:microsoft.com/office/officeart/2005/8/layout/orgChart1"/>
    <dgm:cxn modelId="{B3E5884A-4620-4F36-A725-C30DAA03D2CA}" type="presParOf" srcId="{E821BD19-235F-45E5-B265-B68ABF2F00E8}" destId="{7F2EE671-91B1-4D9B-B694-3F443E9CEC7F}" srcOrd="2" destOrd="0" presId="urn:microsoft.com/office/officeart/2005/8/layout/orgChart1"/>
    <dgm:cxn modelId="{1279E4C9-F254-481A-B9E3-917D49F21B09}" type="presParOf" srcId="{7DE8D59F-F7C1-44CB-9F2D-F97C2CB2C872}" destId="{7D8FEED6-A630-4D97-825D-BF1AFB9EB543}" srcOrd="10" destOrd="0" presId="urn:microsoft.com/office/officeart/2005/8/layout/orgChart1"/>
    <dgm:cxn modelId="{74B39CF4-7CBB-4747-97A0-6AF1F892FC7A}" type="presParOf" srcId="{7DE8D59F-F7C1-44CB-9F2D-F97C2CB2C872}" destId="{057B3C3C-2B96-49C6-9FB4-1AE36FE3F0E0}" srcOrd="11" destOrd="0" presId="urn:microsoft.com/office/officeart/2005/8/layout/orgChart1"/>
    <dgm:cxn modelId="{D396081D-49B4-485E-95A7-5B61FECFF126}" type="presParOf" srcId="{057B3C3C-2B96-49C6-9FB4-1AE36FE3F0E0}" destId="{49AD93B4-BEE8-4B71-895B-F11790E00E2E}" srcOrd="0" destOrd="0" presId="urn:microsoft.com/office/officeart/2005/8/layout/orgChart1"/>
    <dgm:cxn modelId="{0A9B318C-D0A8-4AA5-9343-C8D42D48DBDA}" type="presParOf" srcId="{49AD93B4-BEE8-4B71-895B-F11790E00E2E}" destId="{098F5D24-412B-480B-A768-FE18EB1372C6}" srcOrd="0" destOrd="0" presId="urn:microsoft.com/office/officeart/2005/8/layout/orgChart1"/>
    <dgm:cxn modelId="{EA5A838D-7027-4D15-8E4B-99BD7E666816}" type="presParOf" srcId="{49AD93B4-BEE8-4B71-895B-F11790E00E2E}" destId="{1BCF04CC-8CCB-4D3C-A7AE-D94C83E28DB9}" srcOrd="1" destOrd="0" presId="urn:microsoft.com/office/officeart/2005/8/layout/orgChart1"/>
    <dgm:cxn modelId="{924227B7-1FA6-47A3-A344-42C7F700D69C}" type="presParOf" srcId="{057B3C3C-2B96-49C6-9FB4-1AE36FE3F0E0}" destId="{4473265C-B154-4DFF-8B07-388471FE6453}" srcOrd="1" destOrd="0" presId="urn:microsoft.com/office/officeart/2005/8/layout/orgChart1"/>
    <dgm:cxn modelId="{8D15277B-BF01-4894-B22C-5B8EF3D6EDEE}" type="presParOf" srcId="{4473265C-B154-4DFF-8B07-388471FE6453}" destId="{4D9B808D-44DD-445C-98B9-5BF03FD1B49A}" srcOrd="0" destOrd="0" presId="urn:microsoft.com/office/officeart/2005/8/layout/orgChart1"/>
    <dgm:cxn modelId="{8ACEB9C6-34D2-41BE-BC82-7372E028BA20}" type="presParOf" srcId="{4473265C-B154-4DFF-8B07-388471FE6453}" destId="{0DB95786-FC65-43CB-9E4B-AA0B658376AD}" srcOrd="1" destOrd="0" presId="urn:microsoft.com/office/officeart/2005/8/layout/orgChart1"/>
    <dgm:cxn modelId="{31533052-E189-4A2F-819C-1878834F1E35}" type="presParOf" srcId="{0DB95786-FC65-43CB-9E4B-AA0B658376AD}" destId="{4BA2048B-5F09-48BE-AF45-8F8D1DAD9E46}" srcOrd="0" destOrd="0" presId="urn:microsoft.com/office/officeart/2005/8/layout/orgChart1"/>
    <dgm:cxn modelId="{046EE02E-43D0-4B09-BC8D-C8B2E84AACE8}" type="presParOf" srcId="{4BA2048B-5F09-48BE-AF45-8F8D1DAD9E46}" destId="{7972B8A6-5A90-4FFD-9D1B-1DBDB5922137}" srcOrd="0" destOrd="0" presId="urn:microsoft.com/office/officeart/2005/8/layout/orgChart1"/>
    <dgm:cxn modelId="{3A854F10-0462-4D7C-8212-2CAEA2D42817}" type="presParOf" srcId="{4BA2048B-5F09-48BE-AF45-8F8D1DAD9E46}" destId="{FAC0C349-F4F4-4F8A-B36F-D73D15237802}" srcOrd="1" destOrd="0" presId="urn:microsoft.com/office/officeart/2005/8/layout/orgChart1"/>
    <dgm:cxn modelId="{DFEB7611-86E2-403D-9388-A77E6EB3465D}" type="presParOf" srcId="{0DB95786-FC65-43CB-9E4B-AA0B658376AD}" destId="{D834FD5C-7E0F-4464-BEDC-BC797D4C55D9}" srcOrd="1" destOrd="0" presId="urn:microsoft.com/office/officeart/2005/8/layout/orgChart1"/>
    <dgm:cxn modelId="{4E6E7B87-70F5-4818-A43A-B186101C039D}" type="presParOf" srcId="{0DB95786-FC65-43CB-9E4B-AA0B658376AD}" destId="{B89BB810-1032-4E2C-9E9A-57A5C4F402C3}" srcOrd="2" destOrd="0" presId="urn:microsoft.com/office/officeart/2005/8/layout/orgChart1"/>
    <dgm:cxn modelId="{AAF0D793-3D33-421E-B8D8-5F3EFFF22D97}" type="presParOf" srcId="{4473265C-B154-4DFF-8B07-388471FE6453}" destId="{A42A9C20-12B5-4826-9B0A-31524B4A3FA0}" srcOrd="2" destOrd="0" presId="urn:microsoft.com/office/officeart/2005/8/layout/orgChart1"/>
    <dgm:cxn modelId="{F875A056-0030-42FB-8CC5-6E4887776C77}" type="presParOf" srcId="{4473265C-B154-4DFF-8B07-388471FE6453}" destId="{F0B0268C-0EE1-4A03-8139-5A050E11EA04}" srcOrd="3" destOrd="0" presId="urn:microsoft.com/office/officeart/2005/8/layout/orgChart1"/>
    <dgm:cxn modelId="{63472F2F-14E0-49F2-9057-D1FC9AC0F65E}" type="presParOf" srcId="{F0B0268C-0EE1-4A03-8139-5A050E11EA04}" destId="{2E93D31F-CC1C-4B8A-BD18-013874B89BE6}" srcOrd="0" destOrd="0" presId="urn:microsoft.com/office/officeart/2005/8/layout/orgChart1"/>
    <dgm:cxn modelId="{C159E84D-31DF-417F-B7F2-F3847C7FAB14}" type="presParOf" srcId="{2E93D31F-CC1C-4B8A-BD18-013874B89BE6}" destId="{7E01F3F5-0782-44B8-B3D6-0BE068D04120}" srcOrd="0" destOrd="0" presId="urn:microsoft.com/office/officeart/2005/8/layout/orgChart1"/>
    <dgm:cxn modelId="{9B99123E-8252-4F03-9D82-3E5755E4D9FC}" type="presParOf" srcId="{2E93D31F-CC1C-4B8A-BD18-013874B89BE6}" destId="{75B97DE0-7B4A-4211-B504-963DE20398E5}" srcOrd="1" destOrd="0" presId="urn:microsoft.com/office/officeart/2005/8/layout/orgChart1"/>
    <dgm:cxn modelId="{F72E7FBD-30A3-4BF7-8F5E-309244C10E79}" type="presParOf" srcId="{F0B0268C-0EE1-4A03-8139-5A050E11EA04}" destId="{CE7F11FD-1F96-443A-9B63-C769912DD377}" srcOrd="1" destOrd="0" presId="urn:microsoft.com/office/officeart/2005/8/layout/orgChart1"/>
    <dgm:cxn modelId="{1CA0F3C9-DCB1-4ED7-A9FD-8E33C4E243D7}" type="presParOf" srcId="{F0B0268C-0EE1-4A03-8139-5A050E11EA04}" destId="{2442E90E-8D70-4430-82BF-E14783E5FEC3}" srcOrd="2" destOrd="0" presId="urn:microsoft.com/office/officeart/2005/8/layout/orgChart1"/>
    <dgm:cxn modelId="{46D45CE8-8B37-480B-9B4F-70A484B14B9A}" type="presParOf" srcId="{057B3C3C-2B96-49C6-9FB4-1AE36FE3F0E0}" destId="{386CF90A-F8B1-4493-AFBD-0B7FB72B5502}" srcOrd="2" destOrd="0" presId="urn:microsoft.com/office/officeart/2005/8/layout/orgChart1"/>
    <dgm:cxn modelId="{93BA9C91-7792-4696-B3F9-E8AFF90BF5DA}" type="presParOf" srcId="{7DE8D59F-F7C1-44CB-9F2D-F97C2CB2C872}" destId="{106FFBC7-A99E-4F88-AFCB-24D7C0D51BB5}" srcOrd="12" destOrd="0" presId="urn:microsoft.com/office/officeart/2005/8/layout/orgChart1"/>
    <dgm:cxn modelId="{674D1B6D-F00C-4927-A582-4FC2BD2811E3}" type="presParOf" srcId="{7DE8D59F-F7C1-44CB-9F2D-F97C2CB2C872}" destId="{FA701F0B-BD01-44E7-B721-E9D859B384E2}" srcOrd="13" destOrd="0" presId="urn:microsoft.com/office/officeart/2005/8/layout/orgChart1"/>
    <dgm:cxn modelId="{102886BF-54F2-4BFD-9C45-79767F1EEFC3}" type="presParOf" srcId="{FA701F0B-BD01-44E7-B721-E9D859B384E2}" destId="{55716DA9-FE37-41B7-8359-5E9C1771C7D3}" srcOrd="0" destOrd="0" presId="urn:microsoft.com/office/officeart/2005/8/layout/orgChart1"/>
    <dgm:cxn modelId="{C3384B3B-C6D1-4126-B773-3C4E52965C08}" type="presParOf" srcId="{55716DA9-FE37-41B7-8359-5E9C1771C7D3}" destId="{4138C101-D157-4D45-B856-32B764CDF053}" srcOrd="0" destOrd="0" presId="urn:microsoft.com/office/officeart/2005/8/layout/orgChart1"/>
    <dgm:cxn modelId="{A84D8FAB-4BEA-4012-ACE0-7239D03A36E1}" type="presParOf" srcId="{55716DA9-FE37-41B7-8359-5E9C1771C7D3}" destId="{3C20F528-C8A7-4B33-81F9-AD6AD0DACD28}" srcOrd="1" destOrd="0" presId="urn:microsoft.com/office/officeart/2005/8/layout/orgChart1"/>
    <dgm:cxn modelId="{A5D45D93-953D-4604-8EBA-96A58C45DB48}" type="presParOf" srcId="{FA701F0B-BD01-44E7-B721-E9D859B384E2}" destId="{A94DD298-E589-4097-8168-54BD90BB890C}" srcOrd="1" destOrd="0" presId="urn:microsoft.com/office/officeart/2005/8/layout/orgChart1"/>
    <dgm:cxn modelId="{1ED4430D-2EB0-44A6-9264-3B1BDCD6F060}" type="presParOf" srcId="{A94DD298-E589-4097-8168-54BD90BB890C}" destId="{13616476-8AF8-4F47-9478-9C7D7893E80F}" srcOrd="0" destOrd="0" presId="urn:microsoft.com/office/officeart/2005/8/layout/orgChart1"/>
    <dgm:cxn modelId="{D63E10E8-7DF3-4627-A66C-4845A4ECAB58}" type="presParOf" srcId="{A94DD298-E589-4097-8168-54BD90BB890C}" destId="{93E92708-1582-46BD-8292-B79582205600}" srcOrd="1" destOrd="0" presId="urn:microsoft.com/office/officeart/2005/8/layout/orgChart1"/>
    <dgm:cxn modelId="{FD04F44D-21C4-4FDE-B142-631918EE55C6}" type="presParOf" srcId="{93E92708-1582-46BD-8292-B79582205600}" destId="{30657592-8A80-4C07-911F-975FB1E64C68}" srcOrd="0" destOrd="0" presId="urn:microsoft.com/office/officeart/2005/8/layout/orgChart1"/>
    <dgm:cxn modelId="{BD2B8E1A-2CB7-4F5B-A1D1-2DD164CE5C92}" type="presParOf" srcId="{30657592-8A80-4C07-911F-975FB1E64C68}" destId="{EE4BBF84-59DF-42A4-9F56-02D4568C259E}" srcOrd="0" destOrd="0" presId="urn:microsoft.com/office/officeart/2005/8/layout/orgChart1"/>
    <dgm:cxn modelId="{9165CF31-1552-4AD6-9397-368E7BA67882}" type="presParOf" srcId="{30657592-8A80-4C07-911F-975FB1E64C68}" destId="{E98FD859-693A-40DF-B308-B2A62CB3D7E3}" srcOrd="1" destOrd="0" presId="urn:microsoft.com/office/officeart/2005/8/layout/orgChart1"/>
    <dgm:cxn modelId="{7A560A61-72F6-4CB4-AE7E-73C2A1D7D772}" type="presParOf" srcId="{93E92708-1582-46BD-8292-B79582205600}" destId="{49336D4D-D2FF-4426-B25B-1A921BA8245A}" srcOrd="1" destOrd="0" presId="urn:microsoft.com/office/officeart/2005/8/layout/orgChart1"/>
    <dgm:cxn modelId="{56B8F688-EAAD-4378-842F-60FB97E85CBF}" type="presParOf" srcId="{93E92708-1582-46BD-8292-B79582205600}" destId="{006BC270-F544-43DC-A90C-9885BB0C7F63}" srcOrd="2" destOrd="0" presId="urn:microsoft.com/office/officeart/2005/8/layout/orgChart1"/>
    <dgm:cxn modelId="{CE376703-8F32-4012-A8E6-CD862F5CFFCE}" type="presParOf" srcId="{A94DD298-E589-4097-8168-54BD90BB890C}" destId="{C5BE9A9E-AE6F-41C7-8658-78AE79768CF4}" srcOrd="2" destOrd="0" presId="urn:microsoft.com/office/officeart/2005/8/layout/orgChart1"/>
    <dgm:cxn modelId="{35C37F11-2FEF-42AF-9DCE-E49B2ADA5E0D}" type="presParOf" srcId="{A94DD298-E589-4097-8168-54BD90BB890C}" destId="{5232E7C5-2E19-4564-A58A-EF80C167C53B}" srcOrd="3" destOrd="0" presId="urn:microsoft.com/office/officeart/2005/8/layout/orgChart1"/>
    <dgm:cxn modelId="{ED81C4FE-0B79-4F20-9357-8275B67BB270}" type="presParOf" srcId="{5232E7C5-2E19-4564-A58A-EF80C167C53B}" destId="{8292DEC1-BC2A-4E5E-B211-1AC6A6B976F0}" srcOrd="0" destOrd="0" presId="urn:microsoft.com/office/officeart/2005/8/layout/orgChart1"/>
    <dgm:cxn modelId="{515E1739-E8DB-4FB4-A01E-CCFCD8C2617D}" type="presParOf" srcId="{8292DEC1-BC2A-4E5E-B211-1AC6A6B976F0}" destId="{C26ABDA4-9D7F-4884-8C4A-3066DF36BAE5}" srcOrd="0" destOrd="0" presId="urn:microsoft.com/office/officeart/2005/8/layout/orgChart1"/>
    <dgm:cxn modelId="{702B3285-DD12-4CD7-A030-65380F6ECFF4}" type="presParOf" srcId="{8292DEC1-BC2A-4E5E-B211-1AC6A6B976F0}" destId="{5ED9EF6F-565F-4E17-87A1-BB9C365D3783}" srcOrd="1" destOrd="0" presId="urn:microsoft.com/office/officeart/2005/8/layout/orgChart1"/>
    <dgm:cxn modelId="{8AB717B9-C5CB-4763-9832-FB808BD29FD6}" type="presParOf" srcId="{5232E7C5-2E19-4564-A58A-EF80C167C53B}" destId="{A3D94AD6-6CC3-4AA8-A32D-AD2AC67ECF6B}" srcOrd="1" destOrd="0" presId="urn:microsoft.com/office/officeart/2005/8/layout/orgChart1"/>
    <dgm:cxn modelId="{EDF0DCE6-8AF5-4B9E-A634-CB8565737877}" type="presParOf" srcId="{5232E7C5-2E19-4564-A58A-EF80C167C53B}" destId="{73EADD2D-A3B0-4622-A19A-3EE7043AF1C0}" srcOrd="2" destOrd="0" presId="urn:microsoft.com/office/officeart/2005/8/layout/orgChart1"/>
    <dgm:cxn modelId="{042AF1A3-7014-4D3E-949C-AE6E64826E7B}" type="presParOf" srcId="{FA701F0B-BD01-44E7-B721-E9D859B384E2}" destId="{CC4EE0C0-93F2-46F9-9737-FBD6E48EEA71}" srcOrd="2" destOrd="0" presId="urn:microsoft.com/office/officeart/2005/8/layout/orgChart1"/>
    <dgm:cxn modelId="{68FF2B5C-4CB1-4DCD-87FE-95DA2179444A}" type="presParOf" srcId="{7DE8D59F-F7C1-44CB-9F2D-F97C2CB2C872}" destId="{4F028671-8F18-4D2B-9477-81F04D744317}" srcOrd="14" destOrd="0" presId="urn:microsoft.com/office/officeart/2005/8/layout/orgChart1"/>
    <dgm:cxn modelId="{EA2EDCCD-8140-46F2-B584-476253109C9B}" type="presParOf" srcId="{7DE8D59F-F7C1-44CB-9F2D-F97C2CB2C872}" destId="{4BECF6EB-146E-49A5-BCBF-39D5CD8E5A06}" srcOrd="15" destOrd="0" presId="urn:microsoft.com/office/officeart/2005/8/layout/orgChart1"/>
    <dgm:cxn modelId="{8A0A2518-5122-40F8-B051-613A5F3C6EB6}" type="presParOf" srcId="{4BECF6EB-146E-49A5-BCBF-39D5CD8E5A06}" destId="{3CB71E95-C9C0-4183-8C8E-19FB9478551C}" srcOrd="0" destOrd="0" presId="urn:microsoft.com/office/officeart/2005/8/layout/orgChart1"/>
    <dgm:cxn modelId="{0AA93521-4C9E-4148-9B28-2DD31D4DC7AD}" type="presParOf" srcId="{3CB71E95-C9C0-4183-8C8E-19FB9478551C}" destId="{C9BA0A20-F08A-429E-B8DC-2B3A57D78B94}" srcOrd="0" destOrd="0" presId="urn:microsoft.com/office/officeart/2005/8/layout/orgChart1"/>
    <dgm:cxn modelId="{F4D6CAD1-0191-464D-BBD9-C9296453748B}" type="presParOf" srcId="{3CB71E95-C9C0-4183-8C8E-19FB9478551C}" destId="{9CA023A4-4E08-4E95-A4DF-E94B5E64C8C5}" srcOrd="1" destOrd="0" presId="urn:microsoft.com/office/officeart/2005/8/layout/orgChart1"/>
    <dgm:cxn modelId="{E1F7AE04-4843-4AF0-B06F-B06F61BA4ACD}" type="presParOf" srcId="{4BECF6EB-146E-49A5-BCBF-39D5CD8E5A06}" destId="{0BB7526B-1D4C-47D1-8516-C32DF1038949}" srcOrd="1" destOrd="0" presId="urn:microsoft.com/office/officeart/2005/8/layout/orgChart1"/>
    <dgm:cxn modelId="{85AB7614-998A-4820-B43F-C46B84F518FD}" type="presParOf" srcId="{0BB7526B-1D4C-47D1-8516-C32DF1038949}" destId="{413B1316-FFD4-4AF8-BF26-3A05C1C41084}" srcOrd="0" destOrd="0" presId="urn:microsoft.com/office/officeart/2005/8/layout/orgChart1"/>
    <dgm:cxn modelId="{77E7A789-6369-42F1-A244-2E71515C0148}" type="presParOf" srcId="{0BB7526B-1D4C-47D1-8516-C32DF1038949}" destId="{32B4F243-8C15-4F68-A465-9C49ABFB7D10}" srcOrd="1" destOrd="0" presId="urn:microsoft.com/office/officeart/2005/8/layout/orgChart1"/>
    <dgm:cxn modelId="{BA1A6693-3BD9-4EBE-9342-8DD5539AB767}" type="presParOf" srcId="{32B4F243-8C15-4F68-A465-9C49ABFB7D10}" destId="{31DD59D9-81F2-49EF-B5A6-32F3B5FBD248}" srcOrd="0" destOrd="0" presId="urn:microsoft.com/office/officeart/2005/8/layout/orgChart1"/>
    <dgm:cxn modelId="{263ACE57-90CC-4E2F-935D-F3B0AEE171DA}" type="presParOf" srcId="{31DD59D9-81F2-49EF-B5A6-32F3B5FBD248}" destId="{1A605623-BECB-412C-A2C4-68CC97D1BA68}" srcOrd="0" destOrd="0" presId="urn:microsoft.com/office/officeart/2005/8/layout/orgChart1"/>
    <dgm:cxn modelId="{11E5C3E5-9A0A-4C53-A24B-8BBFD47DB814}" type="presParOf" srcId="{31DD59D9-81F2-49EF-B5A6-32F3B5FBD248}" destId="{819794FC-D650-4F7C-A4DA-10A4E256DB22}" srcOrd="1" destOrd="0" presId="urn:microsoft.com/office/officeart/2005/8/layout/orgChart1"/>
    <dgm:cxn modelId="{6FF98F98-718C-4EA1-B6BB-060D382F0E00}" type="presParOf" srcId="{32B4F243-8C15-4F68-A465-9C49ABFB7D10}" destId="{F193747F-256D-47A3-94C6-D9AAEAFAC1D1}" srcOrd="1" destOrd="0" presId="urn:microsoft.com/office/officeart/2005/8/layout/orgChart1"/>
    <dgm:cxn modelId="{CEF6DA88-0F61-486B-B85B-C099F690AFDC}" type="presParOf" srcId="{32B4F243-8C15-4F68-A465-9C49ABFB7D10}" destId="{27BFB9F2-7A80-4486-9606-7EB088A2738D}" srcOrd="2" destOrd="0" presId="urn:microsoft.com/office/officeart/2005/8/layout/orgChart1"/>
    <dgm:cxn modelId="{04CE2E2F-A68F-4A83-8E58-8BE68CFAB658}" type="presParOf" srcId="{4BECF6EB-146E-49A5-BCBF-39D5CD8E5A06}" destId="{857AE510-C483-4423-A03E-1EFE115F4ED3}" srcOrd="2" destOrd="0" presId="urn:microsoft.com/office/officeart/2005/8/layout/orgChart1"/>
    <dgm:cxn modelId="{D8611421-9FDB-421F-8B0C-B22259D2A1AD}" type="presParOf" srcId="{7EC9A698-DAFF-426C-8102-BC885A01F105}" destId="{0E04523B-43F2-4101-B5BC-FB4CD188F1A9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5A15D-A015-4917-A408-2995B82C60B1}">
      <dsp:nvSpPr>
        <dsp:cNvPr id="0" name=""/>
        <dsp:cNvSpPr/>
      </dsp:nvSpPr>
      <dsp:spPr>
        <a:xfrm rot="10800000">
          <a:off x="428850" y="625"/>
          <a:ext cx="7855267" cy="8252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9D1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89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Permite clasificar a la población trabajadora según  sintomatología por DME, con el fin de proyectar la intervención.</a:t>
          </a:r>
          <a:endParaRPr lang="es-CO" sz="1600" kern="12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sp:txBody>
      <dsp:txXfrm rot="10800000">
        <a:off x="635150" y="625"/>
        <a:ext cx="7648967" cy="825200"/>
      </dsp:txXfrm>
    </dsp:sp>
    <dsp:sp modelId="{0B716E13-D6DB-4749-B753-22DBDEFE6364}">
      <dsp:nvSpPr>
        <dsp:cNvPr id="0" name=""/>
        <dsp:cNvSpPr/>
      </dsp:nvSpPr>
      <dsp:spPr>
        <a:xfrm>
          <a:off x="58082" y="625"/>
          <a:ext cx="825200" cy="825200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rgbClr val="B03B2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6FCA3-A3C8-41D9-8470-D9F9DA0ED8DE}">
      <dsp:nvSpPr>
        <dsp:cNvPr id="0" name=""/>
        <dsp:cNvSpPr/>
      </dsp:nvSpPr>
      <dsp:spPr>
        <a:xfrm rot="10800000">
          <a:off x="428850" y="1072154"/>
          <a:ext cx="7855267" cy="8252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9D1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89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Vincula a los trabajadores en actividades de prevención y control de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los DME, 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de acuerdo al contexto laboral.</a:t>
          </a:r>
          <a:endParaRPr lang="es-CO" sz="1600" kern="12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sp:txBody>
      <dsp:txXfrm rot="10800000">
        <a:off x="635150" y="1072154"/>
        <a:ext cx="7648967" cy="825200"/>
      </dsp:txXfrm>
    </dsp:sp>
    <dsp:sp modelId="{4DB31679-59F2-40FA-A9F8-9DAEE732A791}">
      <dsp:nvSpPr>
        <dsp:cNvPr id="0" name=""/>
        <dsp:cNvSpPr/>
      </dsp:nvSpPr>
      <dsp:spPr>
        <a:xfrm>
          <a:off x="58082" y="1072154"/>
          <a:ext cx="825200" cy="825200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rgbClr val="B03B2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854D7-2CA8-4C5B-81D0-1A072184E209}">
      <dsp:nvSpPr>
        <dsp:cNvPr id="0" name=""/>
        <dsp:cNvSpPr/>
      </dsp:nvSpPr>
      <dsp:spPr>
        <a:xfrm rot="10800000">
          <a:off x="428850" y="2143683"/>
          <a:ext cx="7855267" cy="8252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9D1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89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Favorece el seguimiento al trabajador respecto a su condición física y aspectos psicológicos relacionados con la sintomatología por DME.</a:t>
          </a:r>
          <a:endParaRPr lang="es-CO" sz="1600" kern="12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sp:txBody>
      <dsp:txXfrm rot="10800000">
        <a:off x="635150" y="2143683"/>
        <a:ext cx="7648967" cy="825200"/>
      </dsp:txXfrm>
    </dsp:sp>
    <dsp:sp modelId="{A5001728-E1EE-491C-9036-694E5A69B6DA}">
      <dsp:nvSpPr>
        <dsp:cNvPr id="0" name=""/>
        <dsp:cNvSpPr/>
      </dsp:nvSpPr>
      <dsp:spPr>
        <a:xfrm>
          <a:off x="58082" y="2143683"/>
          <a:ext cx="825200" cy="825200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rgbClr val="B03B2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C725C-9943-4F9A-B923-67CCDD8F21D7}">
      <dsp:nvSpPr>
        <dsp:cNvPr id="0" name=""/>
        <dsp:cNvSpPr/>
      </dsp:nvSpPr>
      <dsp:spPr>
        <a:xfrm rot="10800000">
          <a:off x="428850" y="3215212"/>
          <a:ext cx="7855267" cy="8252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9D1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89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Permite contar con indicadores reales de gestión (cobertura de la población, impacto de la intervención, satisfacción del trabajador).</a:t>
          </a:r>
        </a:p>
      </dsp:txBody>
      <dsp:txXfrm rot="10800000">
        <a:off x="635150" y="3215212"/>
        <a:ext cx="7648967" cy="825200"/>
      </dsp:txXfrm>
    </dsp:sp>
    <dsp:sp modelId="{13167582-9787-4EF0-ADAA-881968213889}">
      <dsp:nvSpPr>
        <dsp:cNvPr id="0" name=""/>
        <dsp:cNvSpPr/>
      </dsp:nvSpPr>
      <dsp:spPr>
        <a:xfrm>
          <a:off x="58082" y="3215212"/>
          <a:ext cx="825200" cy="825200"/>
        </a:xfrm>
        <a:prstGeom prst="ellipse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rgbClr val="B03B2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91985-1D03-437F-BF99-C849E429F6D1}">
      <dsp:nvSpPr>
        <dsp:cNvPr id="0" name=""/>
        <dsp:cNvSpPr/>
      </dsp:nvSpPr>
      <dsp:spPr>
        <a:xfrm rot="10800000">
          <a:off x="428850" y="4286741"/>
          <a:ext cx="7855267" cy="8252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9D1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89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Mejora la percepción del grupo de trabajadores como clientes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internos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ante la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organización </a:t>
          </a:r>
          <a:r>
            <a:rPr lang="es-CO" sz="1600" kern="12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rPr>
            <a:t>y en torno a la responsabilidad empresarial.</a:t>
          </a:r>
          <a:endParaRPr lang="es-CO" sz="1600" kern="1200" dirty="0">
            <a:solidFill>
              <a:schemeClr val="bg2">
                <a:lumMod val="25000"/>
              </a:schemeClr>
            </a:solidFill>
            <a:latin typeface="Helvetica" pitchFamily="34" charset="0"/>
            <a:cs typeface="Helvetica" pitchFamily="34" charset="0"/>
          </a:endParaRPr>
        </a:p>
      </dsp:txBody>
      <dsp:txXfrm rot="10800000">
        <a:off x="635150" y="4286741"/>
        <a:ext cx="7648967" cy="825200"/>
      </dsp:txXfrm>
    </dsp:sp>
    <dsp:sp modelId="{38B06F16-A891-4E58-B553-C6090A77B1F6}">
      <dsp:nvSpPr>
        <dsp:cNvPr id="0" name=""/>
        <dsp:cNvSpPr/>
      </dsp:nvSpPr>
      <dsp:spPr>
        <a:xfrm>
          <a:off x="58082" y="4286741"/>
          <a:ext cx="825200" cy="825200"/>
        </a:xfrm>
        <a:prstGeom prst="ellipse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rgbClr val="B03B2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B1316-FFD4-4AF8-BF26-3A05C1C41084}">
      <dsp:nvSpPr>
        <dsp:cNvPr id="0" name=""/>
        <dsp:cNvSpPr/>
      </dsp:nvSpPr>
      <dsp:spPr>
        <a:xfrm>
          <a:off x="7807893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4F028671-8F18-4D2B-9477-81F04D744317}">
      <dsp:nvSpPr>
        <dsp:cNvPr id="0" name=""/>
        <dsp:cNvSpPr/>
      </dsp:nvSpPr>
      <dsp:spPr>
        <a:xfrm>
          <a:off x="4326335" y="1130788"/>
          <a:ext cx="3845913" cy="44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410"/>
              </a:lnTo>
              <a:lnTo>
                <a:pt x="3845913" y="348410"/>
              </a:lnTo>
              <a:lnTo>
                <a:pt x="3845913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C5BE9A9E-AE6F-41C7-8658-78AE79768CF4}">
      <dsp:nvSpPr>
        <dsp:cNvPr id="0" name=""/>
        <dsp:cNvSpPr/>
      </dsp:nvSpPr>
      <dsp:spPr>
        <a:xfrm>
          <a:off x="6705716" y="2791714"/>
          <a:ext cx="136633" cy="186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2730"/>
              </a:lnTo>
              <a:lnTo>
                <a:pt x="136633" y="1862730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13616476-8AF8-4F47-9478-9C7D7893E80F}">
      <dsp:nvSpPr>
        <dsp:cNvPr id="0" name=""/>
        <dsp:cNvSpPr/>
      </dsp:nvSpPr>
      <dsp:spPr>
        <a:xfrm>
          <a:off x="6705716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106FFBC7-A99E-4F88-AFCB-24D7C0D51BB5}">
      <dsp:nvSpPr>
        <dsp:cNvPr id="0" name=""/>
        <dsp:cNvSpPr/>
      </dsp:nvSpPr>
      <dsp:spPr>
        <a:xfrm>
          <a:off x="4326335" y="1130788"/>
          <a:ext cx="2743736" cy="44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410"/>
              </a:lnTo>
              <a:lnTo>
                <a:pt x="2743736" y="348410"/>
              </a:lnTo>
              <a:lnTo>
                <a:pt x="2743736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A42A9C20-12B5-4826-9B0A-31524B4A3FA0}">
      <dsp:nvSpPr>
        <dsp:cNvPr id="0" name=""/>
        <dsp:cNvSpPr/>
      </dsp:nvSpPr>
      <dsp:spPr>
        <a:xfrm>
          <a:off x="5603539" y="2791714"/>
          <a:ext cx="136633" cy="186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2730"/>
              </a:lnTo>
              <a:lnTo>
                <a:pt x="136633" y="1862730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4D9B808D-44DD-445C-98B9-5BF03FD1B49A}">
      <dsp:nvSpPr>
        <dsp:cNvPr id="0" name=""/>
        <dsp:cNvSpPr/>
      </dsp:nvSpPr>
      <dsp:spPr>
        <a:xfrm>
          <a:off x="5603539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7D8FEED6-A630-4D97-825D-BF1AFB9EB543}">
      <dsp:nvSpPr>
        <dsp:cNvPr id="0" name=""/>
        <dsp:cNvSpPr/>
      </dsp:nvSpPr>
      <dsp:spPr>
        <a:xfrm>
          <a:off x="4326335" y="1130788"/>
          <a:ext cx="1641560" cy="44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410"/>
              </a:lnTo>
              <a:lnTo>
                <a:pt x="1641560" y="348410"/>
              </a:lnTo>
              <a:lnTo>
                <a:pt x="1641560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F2F5EB1E-4D1A-4500-8974-637E92C74966}">
      <dsp:nvSpPr>
        <dsp:cNvPr id="0" name=""/>
        <dsp:cNvSpPr/>
      </dsp:nvSpPr>
      <dsp:spPr>
        <a:xfrm>
          <a:off x="4501363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F7F6251E-A94C-4025-976F-43926E3FBAD9}">
      <dsp:nvSpPr>
        <dsp:cNvPr id="0" name=""/>
        <dsp:cNvSpPr/>
      </dsp:nvSpPr>
      <dsp:spPr>
        <a:xfrm>
          <a:off x="4326335" y="1130788"/>
          <a:ext cx="539383" cy="44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410"/>
              </a:lnTo>
              <a:lnTo>
                <a:pt x="539383" y="348410"/>
              </a:lnTo>
              <a:lnTo>
                <a:pt x="539383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019E970-AA17-4A8A-8B7F-2E218191A35B}">
      <dsp:nvSpPr>
        <dsp:cNvPr id="0" name=""/>
        <dsp:cNvSpPr/>
      </dsp:nvSpPr>
      <dsp:spPr>
        <a:xfrm>
          <a:off x="3399186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6ACE2B7-2C1A-46D1-8EED-82994D7E850E}">
      <dsp:nvSpPr>
        <dsp:cNvPr id="0" name=""/>
        <dsp:cNvSpPr/>
      </dsp:nvSpPr>
      <dsp:spPr>
        <a:xfrm>
          <a:off x="3763542" y="1130788"/>
          <a:ext cx="562793" cy="444054"/>
        </a:xfrm>
        <a:custGeom>
          <a:avLst/>
          <a:gdLst/>
          <a:ahLst/>
          <a:cxnLst/>
          <a:rect l="0" t="0" r="0" b="0"/>
          <a:pathLst>
            <a:path>
              <a:moveTo>
                <a:pt x="562793" y="0"/>
              </a:moveTo>
              <a:lnTo>
                <a:pt x="562793" y="348410"/>
              </a:lnTo>
              <a:lnTo>
                <a:pt x="0" y="348410"/>
              </a:lnTo>
              <a:lnTo>
                <a:pt x="0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6B4516A6-7F9A-4E61-BD60-4486BE5A17A5}">
      <dsp:nvSpPr>
        <dsp:cNvPr id="0" name=""/>
        <dsp:cNvSpPr/>
      </dsp:nvSpPr>
      <dsp:spPr>
        <a:xfrm>
          <a:off x="2297009" y="2791714"/>
          <a:ext cx="136633" cy="186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2730"/>
              </a:lnTo>
              <a:lnTo>
                <a:pt x="136633" y="1862730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D7AB799-0426-47B1-AD12-5C7F4E917814}">
      <dsp:nvSpPr>
        <dsp:cNvPr id="0" name=""/>
        <dsp:cNvSpPr/>
      </dsp:nvSpPr>
      <dsp:spPr>
        <a:xfrm>
          <a:off x="2297009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F8F9EB15-09B6-48BA-BCF2-BCD018726462}">
      <dsp:nvSpPr>
        <dsp:cNvPr id="0" name=""/>
        <dsp:cNvSpPr/>
      </dsp:nvSpPr>
      <dsp:spPr>
        <a:xfrm>
          <a:off x="2661365" y="1130788"/>
          <a:ext cx="1664969" cy="444054"/>
        </a:xfrm>
        <a:custGeom>
          <a:avLst/>
          <a:gdLst/>
          <a:ahLst/>
          <a:cxnLst/>
          <a:rect l="0" t="0" r="0" b="0"/>
          <a:pathLst>
            <a:path>
              <a:moveTo>
                <a:pt x="1664969" y="0"/>
              </a:moveTo>
              <a:lnTo>
                <a:pt x="1664969" y="348410"/>
              </a:lnTo>
              <a:lnTo>
                <a:pt x="0" y="348410"/>
              </a:lnTo>
              <a:lnTo>
                <a:pt x="0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B8708BD-6982-4DFB-A835-E7B5245ED9DB}">
      <dsp:nvSpPr>
        <dsp:cNvPr id="0" name=""/>
        <dsp:cNvSpPr/>
      </dsp:nvSpPr>
      <dsp:spPr>
        <a:xfrm>
          <a:off x="1194833" y="2791714"/>
          <a:ext cx="136633" cy="186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2730"/>
              </a:lnTo>
              <a:lnTo>
                <a:pt x="136633" y="1862730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9549AB17-474B-4540-B834-EBC0E15119CD}">
      <dsp:nvSpPr>
        <dsp:cNvPr id="0" name=""/>
        <dsp:cNvSpPr/>
      </dsp:nvSpPr>
      <dsp:spPr>
        <a:xfrm>
          <a:off x="1194833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31D481E8-DEED-47D4-A26D-B7F164DCE7A1}">
      <dsp:nvSpPr>
        <dsp:cNvPr id="0" name=""/>
        <dsp:cNvSpPr/>
      </dsp:nvSpPr>
      <dsp:spPr>
        <a:xfrm>
          <a:off x="1559189" y="1130788"/>
          <a:ext cx="2767146" cy="444054"/>
        </a:xfrm>
        <a:custGeom>
          <a:avLst/>
          <a:gdLst/>
          <a:ahLst/>
          <a:cxnLst/>
          <a:rect l="0" t="0" r="0" b="0"/>
          <a:pathLst>
            <a:path>
              <a:moveTo>
                <a:pt x="2767146" y="0"/>
              </a:moveTo>
              <a:lnTo>
                <a:pt x="2767146" y="348410"/>
              </a:lnTo>
              <a:lnTo>
                <a:pt x="0" y="348410"/>
              </a:lnTo>
              <a:lnTo>
                <a:pt x="0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CF695BEB-1AD8-475D-B91F-15527E5B6C94}">
      <dsp:nvSpPr>
        <dsp:cNvPr id="0" name=""/>
        <dsp:cNvSpPr/>
      </dsp:nvSpPr>
      <dsp:spPr>
        <a:xfrm>
          <a:off x="92656" y="2791714"/>
          <a:ext cx="136633" cy="68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672"/>
              </a:lnTo>
              <a:lnTo>
                <a:pt x="136633" y="684672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FE5F2C9-5A8D-4A85-8917-2085B3C1D06C}">
      <dsp:nvSpPr>
        <dsp:cNvPr id="0" name=""/>
        <dsp:cNvSpPr/>
      </dsp:nvSpPr>
      <dsp:spPr>
        <a:xfrm>
          <a:off x="457012" y="1130788"/>
          <a:ext cx="3869323" cy="444054"/>
        </a:xfrm>
        <a:custGeom>
          <a:avLst/>
          <a:gdLst/>
          <a:ahLst/>
          <a:cxnLst/>
          <a:rect l="0" t="0" r="0" b="0"/>
          <a:pathLst>
            <a:path>
              <a:moveTo>
                <a:pt x="3869323" y="0"/>
              </a:moveTo>
              <a:lnTo>
                <a:pt x="3869323" y="348410"/>
              </a:lnTo>
              <a:lnTo>
                <a:pt x="0" y="348410"/>
              </a:lnTo>
              <a:lnTo>
                <a:pt x="0" y="444054"/>
              </a:lnTo>
            </a:path>
          </a:pathLst>
        </a:custGeom>
        <a:noFill/>
        <a:ln w="1905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9308C3FA-5406-48BA-B0AC-D94BDF50FC11}">
      <dsp:nvSpPr>
        <dsp:cNvPr id="0" name=""/>
        <dsp:cNvSpPr/>
      </dsp:nvSpPr>
      <dsp:spPr>
        <a:xfrm>
          <a:off x="2448276" y="144017"/>
          <a:ext cx="3756117" cy="986771"/>
        </a:xfrm>
        <a:prstGeom prst="rect">
          <a:avLst/>
        </a:prstGeom>
        <a:solidFill>
          <a:srgbClr val="F99D1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a"/>
            </a:rPr>
            <a:t>Estrategias terapéuticas que favorecen  la prevención de DME </a:t>
          </a:r>
          <a:endParaRPr lang="es-CO" sz="1600" b="1" kern="1200" dirty="0">
            <a:solidFill>
              <a:schemeClr val="tx1">
                <a:lumMod val="85000"/>
                <a:lumOff val="15000"/>
              </a:schemeClr>
            </a:solidFill>
            <a:latin typeface="Helvetia"/>
          </a:endParaRPr>
        </a:p>
      </dsp:txBody>
      <dsp:txXfrm>
        <a:off x="2448276" y="144017"/>
        <a:ext cx="3756117" cy="986771"/>
      </dsp:txXfrm>
    </dsp:sp>
    <dsp:sp modelId="{790024DA-E0B2-4174-81FE-6CB6088A58D6}">
      <dsp:nvSpPr>
        <dsp:cNvPr id="0" name=""/>
        <dsp:cNvSpPr/>
      </dsp:nvSpPr>
      <dsp:spPr>
        <a:xfrm>
          <a:off x="1567" y="1574843"/>
          <a:ext cx="910889" cy="1216871"/>
        </a:xfrm>
        <a:prstGeom prst="rect">
          <a:avLst/>
        </a:prstGeom>
        <a:solidFill>
          <a:srgbClr val="B03B2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1"/>
              </a:solidFill>
              <a:latin typeface="Helvetia"/>
            </a:rPr>
            <a:t>Ejercicio                aeróbico </a:t>
          </a:r>
          <a:endParaRPr lang="es-CO" sz="900" b="1" kern="1200" dirty="0">
            <a:solidFill>
              <a:schemeClr val="bg1"/>
            </a:solidFill>
            <a:latin typeface="Helvetia"/>
          </a:endParaRPr>
        </a:p>
      </dsp:txBody>
      <dsp:txXfrm>
        <a:off x="1567" y="1574843"/>
        <a:ext cx="910889" cy="1216871"/>
      </dsp:txXfrm>
    </dsp:sp>
    <dsp:sp modelId="{B3E7159F-BA96-41F4-9174-6CADA5438A2E}">
      <dsp:nvSpPr>
        <dsp:cNvPr id="0" name=""/>
        <dsp:cNvSpPr/>
      </dsp:nvSpPr>
      <dsp:spPr>
        <a:xfrm>
          <a:off x="229290" y="2983001"/>
          <a:ext cx="910889" cy="986771"/>
        </a:xfrm>
        <a:prstGeom prst="rect">
          <a:avLst/>
        </a:prstGeom>
        <a:solidFill>
          <a:srgbClr val="DF8273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Favorece  la actividad cardiovascular 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229290" y="2983001"/>
        <a:ext cx="910889" cy="986771"/>
      </dsp:txXfrm>
    </dsp:sp>
    <dsp:sp modelId="{0AEC9D0B-00BD-46CC-B7EC-74061BD4474F}">
      <dsp:nvSpPr>
        <dsp:cNvPr id="0" name=""/>
        <dsp:cNvSpPr/>
      </dsp:nvSpPr>
      <dsp:spPr>
        <a:xfrm>
          <a:off x="1103744" y="1574843"/>
          <a:ext cx="910889" cy="1216871"/>
        </a:xfrm>
        <a:prstGeom prst="rect">
          <a:avLst/>
        </a:prstGeom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Facilitación neuromuscular </a:t>
          </a:r>
          <a:endParaRPr lang="es-CO" sz="900" b="1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1103744" y="1574843"/>
        <a:ext cx="910889" cy="1216871"/>
      </dsp:txXfrm>
    </dsp:sp>
    <dsp:sp modelId="{A4A56F7A-2530-4AA6-AEF0-D43F8AA8B7F9}">
      <dsp:nvSpPr>
        <dsp:cNvPr id="0" name=""/>
        <dsp:cNvSpPr/>
      </dsp:nvSpPr>
      <dsp:spPr>
        <a:xfrm>
          <a:off x="1331466" y="2983001"/>
          <a:ext cx="910889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Promover la estabilización y facilitar los movimientos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1331466" y="2983001"/>
        <a:ext cx="910889" cy="986771"/>
      </dsp:txXfrm>
    </dsp:sp>
    <dsp:sp modelId="{D2EFF4A8-49E0-49CE-80AC-E44BBABB1794}">
      <dsp:nvSpPr>
        <dsp:cNvPr id="0" name=""/>
        <dsp:cNvSpPr/>
      </dsp:nvSpPr>
      <dsp:spPr>
        <a:xfrm>
          <a:off x="1331466" y="4161059"/>
          <a:ext cx="910889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Estabilización rítmica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Ejercicios isotónicos combinados 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1331466" y="4161059"/>
        <a:ext cx="910889" cy="986771"/>
      </dsp:txXfrm>
    </dsp:sp>
    <dsp:sp modelId="{55BD069A-2763-491C-98C9-7B20602CC32D}">
      <dsp:nvSpPr>
        <dsp:cNvPr id="0" name=""/>
        <dsp:cNvSpPr/>
      </dsp:nvSpPr>
      <dsp:spPr>
        <a:xfrm>
          <a:off x="2205920" y="1574843"/>
          <a:ext cx="910889" cy="1216871"/>
        </a:xfrm>
        <a:prstGeom prst="rect">
          <a:avLst/>
        </a:prstGeom>
        <a:solidFill>
          <a:srgbClr val="A13F2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1"/>
              </a:solidFill>
              <a:latin typeface="Helvetia"/>
            </a:rPr>
            <a:t>Estabilización dinámica y estática</a:t>
          </a:r>
          <a:endParaRPr lang="es-CO" sz="900" b="1" kern="1200" dirty="0">
            <a:solidFill>
              <a:schemeClr val="bg1"/>
            </a:solidFill>
            <a:latin typeface="Helvetia"/>
          </a:endParaRPr>
        </a:p>
      </dsp:txBody>
      <dsp:txXfrm>
        <a:off x="2205920" y="1574843"/>
        <a:ext cx="910889" cy="1216871"/>
      </dsp:txXfrm>
    </dsp:sp>
    <dsp:sp modelId="{02283E55-AF8E-42F0-9EF8-E5754FDDEE60}">
      <dsp:nvSpPr>
        <dsp:cNvPr id="0" name=""/>
        <dsp:cNvSpPr/>
      </dsp:nvSpPr>
      <dsp:spPr>
        <a:xfrm>
          <a:off x="2433643" y="2983001"/>
          <a:ext cx="910889" cy="986771"/>
        </a:xfrm>
        <a:prstGeom prst="rect">
          <a:avLst/>
        </a:prstGeom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Mecanismos de control equilibrio, propiocepción, etc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2433643" y="2983001"/>
        <a:ext cx="910889" cy="986771"/>
      </dsp:txXfrm>
    </dsp:sp>
    <dsp:sp modelId="{A3A1FAC9-5548-4B47-AA0C-E656B7AC4971}">
      <dsp:nvSpPr>
        <dsp:cNvPr id="0" name=""/>
        <dsp:cNvSpPr/>
      </dsp:nvSpPr>
      <dsp:spPr>
        <a:xfrm>
          <a:off x="2433643" y="4161059"/>
          <a:ext cx="910889" cy="986771"/>
        </a:xfrm>
        <a:prstGeom prst="rect">
          <a:avLst/>
        </a:prstGeom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Pilates, </a:t>
          </a:r>
          <a:endParaRPr lang="es-CO" sz="900" kern="1200" dirty="0" smtClean="0">
            <a:solidFill>
              <a:schemeClr val="bg2">
                <a:lumMod val="25000"/>
              </a:schemeClr>
            </a:solidFill>
            <a:latin typeface="Helvetia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Core, </a:t>
          </a:r>
          <a:endParaRPr lang="es-CO" sz="900" kern="1200" dirty="0" smtClean="0">
            <a:solidFill>
              <a:schemeClr val="bg2">
                <a:lumMod val="25000"/>
              </a:schemeClr>
            </a:solidFill>
            <a:latin typeface="Helvetia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Fortalecimiento isotónico excéntrico 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2433643" y="4161059"/>
        <a:ext cx="910889" cy="986771"/>
      </dsp:txXfrm>
    </dsp:sp>
    <dsp:sp modelId="{9B095D6D-D92D-45EC-BB28-3FF9A6E5EA10}">
      <dsp:nvSpPr>
        <dsp:cNvPr id="0" name=""/>
        <dsp:cNvSpPr/>
      </dsp:nvSpPr>
      <dsp:spPr>
        <a:xfrm>
          <a:off x="3308097" y="1574843"/>
          <a:ext cx="910889" cy="1216871"/>
        </a:xfrm>
        <a:prstGeom prst="rect">
          <a:avLst/>
        </a:prstGeom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Control               respiratorio </a:t>
          </a:r>
          <a:endParaRPr lang="es-CO" sz="900" b="1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3308097" y="1574843"/>
        <a:ext cx="910889" cy="1216871"/>
      </dsp:txXfrm>
    </dsp:sp>
    <dsp:sp modelId="{36E81F82-76D4-475D-920D-E59D8738337D}">
      <dsp:nvSpPr>
        <dsp:cNvPr id="0" name=""/>
        <dsp:cNvSpPr/>
      </dsp:nvSpPr>
      <dsp:spPr>
        <a:xfrm>
          <a:off x="3535820" y="2983001"/>
          <a:ext cx="910889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Técnica de respiración de Pilates . 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3535820" y="2983001"/>
        <a:ext cx="910889" cy="986771"/>
      </dsp:txXfrm>
    </dsp:sp>
    <dsp:sp modelId="{9626419E-DC69-478A-9463-80AE168DAF1D}">
      <dsp:nvSpPr>
        <dsp:cNvPr id="0" name=""/>
        <dsp:cNvSpPr/>
      </dsp:nvSpPr>
      <dsp:spPr>
        <a:xfrm>
          <a:off x="4410274" y="1574843"/>
          <a:ext cx="910889" cy="1216871"/>
        </a:xfrm>
        <a:prstGeom prst="rect">
          <a:avLst/>
        </a:prstGeom>
        <a:solidFill>
          <a:srgbClr val="B03B2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1"/>
              </a:solidFill>
              <a:latin typeface="Helvetia"/>
            </a:rPr>
            <a:t>Terapia cognitivo conductual </a:t>
          </a:r>
          <a:endParaRPr lang="es-CO" sz="900" b="1" kern="1200" dirty="0">
            <a:solidFill>
              <a:schemeClr val="bg1"/>
            </a:solidFill>
            <a:latin typeface="Helvetia"/>
          </a:endParaRPr>
        </a:p>
      </dsp:txBody>
      <dsp:txXfrm>
        <a:off x="4410274" y="1574843"/>
        <a:ext cx="910889" cy="1216871"/>
      </dsp:txXfrm>
    </dsp:sp>
    <dsp:sp modelId="{C6D40508-B711-41BA-9A11-A04431291500}">
      <dsp:nvSpPr>
        <dsp:cNvPr id="0" name=""/>
        <dsp:cNvSpPr/>
      </dsp:nvSpPr>
      <dsp:spPr>
        <a:xfrm>
          <a:off x="4637996" y="2983001"/>
          <a:ext cx="910889" cy="986771"/>
        </a:xfrm>
        <a:prstGeom prst="rect">
          <a:avLst/>
        </a:prstGeom>
        <a:solidFill>
          <a:srgbClr val="DF8273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enfocadas en la vinculación del pensamiento y la conducta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4637996" y="2983001"/>
        <a:ext cx="910889" cy="986771"/>
      </dsp:txXfrm>
    </dsp:sp>
    <dsp:sp modelId="{098F5D24-412B-480B-A768-FE18EB1372C6}">
      <dsp:nvSpPr>
        <dsp:cNvPr id="0" name=""/>
        <dsp:cNvSpPr/>
      </dsp:nvSpPr>
      <dsp:spPr>
        <a:xfrm>
          <a:off x="5512450" y="1574843"/>
          <a:ext cx="910889" cy="1216871"/>
        </a:xfrm>
        <a:prstGeom prst="rect">
          <a:avLst/>
        </a:prstGeom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Liberación de fascias . Stretching de cadenas musculares </a:t>
          </a:r>
          <a:endParaRPr lang="es-CO" sz="900" b="1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5512450" y="1574843"/>
        <a:ext cx="910889" cy="1216871"/>
      </dsp:txXfrm>
    </dsp:sp>
    <dsp:sp modelId="{7972B8A6-5A90-4FFD-9D1B-1DBDB5922137}">
      <dsp:nvSpPr>
        <dsp:cNvPr id="0" name=""/>
        <dsp:cNvSpPr/>
      </dsp:nvSpPr>
      <dsp:spPr>
        <a:xfrm>
          <a:off x="5740173" y="2983001"/>
          <a:ext cx="885375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Permite disminuir el dolor, aumento del movimientos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5740173" y="2983001"/>
        <a:ext cx="885375" cy="986771"/>
      </dsp:txXfrm>
    </dsp:sp>
    <dsp:sp modelId="{7E01F3F5-0782-44B8-B3D6-0BE068D04120}">
      <dsp:nvSpPr>
        <dsp:cNvPr id="0" name=""/>
        <dsp:cNvSpPr/>
      </dsp:nvSpPr>
      <dsp:spPr>
        <a:xfrm>
          <a:off x="5740173" y="4161059"/>
          <a:ext cx="910889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Movilidad articular activas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Estiramientos globales (RPG)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5740173" y="4161059"/>
        <a:ext cx="910889" cy="986771"/>
      </dsp:txXfrm>
    </dsp:sp>
    <dsp:sp modelId="{4138C101-D157-4D45-B856-32B764CDF053}">
      <dsp:nvSpPr>
        <dsp:cNvPr id="0" name=""/>
        <dsp:cNvSpPr/>
      </dsp:nvSpPr>
      <dsp:spPr>
        <a:xfrm>
          <a:off x="6614627" y="1574843"/>
          <a:ext cx="910889" cy="1216871"/>
        </a:xfrm>
        <a:prstGeom prst="rect">
          <a:avLst/>
        </a:prstGeom>
        <a:solidFill>
          <a:srgbClr val="A13F2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1"/>
              </a:solidFill>
              <a:latin typeface="Helvetia"/>
            </a:rPr>
            <a:t>Reeducación postural </a:t>
          </a:r>
          <a:endParaRPr lang="es-CO" sz="900" b="1" kern="1200" dirty="0">
            <a:solidFill>
              <a:schemeClr val="bg1"/>
            </a:solidFill>
            <a:latin typeface="Helvetia"/>
          </a:endParaRPr>
        </a:p>
      </dsp:txBody>
      <dsp:txXfrm>
        <a:off x="6614627" y="1574843"/>
        <a:ext cx="910889" cy="1216871"/>
      </dsp:txXfrm>
    </dsp:sp>
    <dsp:sp modelId="{EE4BBF84-59DF-42A4-9F56-02D4568C259E}">
      <dsp:nvSpPr>
        <dsp:cNvPr id="0" name=""/>
        <dsp:cNvSpPr/>
      </dsp:nvSpPr>
      <dsp:spPr>
        <a:xfrm>
          <a:off x="6842349" y="2983001"/>
          <a:ext cx="910889" cy="986771"/>
        </a:xfrm>
        <a:prstGeom prst="rect">
          <a:avLst/>
        </a:prstGeom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Corrección postural  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6842349" y="2983001"/>
        <a:ext cx="910889" cy="986771"/>
      </dsp:txXfrm>
    </dsp:sp>
    <dsp:sp modelId="{C26ABDA4-9D7F-4884-8C4A-3066DF36BAE5}">
      <dsp:nvSpPr>
        <dsp:cNvPr id="0" name=""/>
        <dsp:cNvSpPr/>
      </dsp:nvSpPr>
      <dsp:spPr>
        <a:xfrm>
          <a:off x="6842349" y="4161059"/>
          <a:ext cx="910889" cy="986771"/>
        </a:xfrm>
        <a:prstGeom prst="rect">
          <a:avLst/>
        </a:prstGeom>
        <a:solidFill>
          <a:srgbClr val="EAB09E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Técnica Mackenzie: Síndrome postural –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6842349" y="4161059"/>
        <a:ext cx="910889" cy="986771"/>
      </dsp:txXfrm>
    </dsp:sp>
    <dsp:sp modelId="{C9BA0A20-F08A-429E-B8DC-2B3A57D78B94}">
      <dsp:nvSpPr>
        <dsp:cNvPr id="0" name=""/>
        <dsp:cNvSpPr/>
      </dsp:nvSpPr>
      <dsp:spPr>
        <a:xfrm>
          <a:off x="7716804" y="1574843"/>
          <a:ext cx="910889" cy="1216871"/>
        </a:xfrm>
        <a:prstGeom prst="rect">
          <a:avLst/>
        </a:prstGeom>
        <a:solidFill>
          <a:srgbClr val="FFC2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Gimnasia             Cerebral </a:t>
          </a:r>
          <a:endParaRPr lang="es-CO" sz="900" b="1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7716804" y="1574843"/>
        <a:ext cx="910889" cy="1216871"/>
      </dsp:txXfrm>
    </dsp:sp>
    <dsp:sp modelId="{1A605623-BECB-412C-A2C4-68CC97D1BA68}">
      <dsp:nvSpPr>
        <dsp:cNvPr id="0" name=""/>
        <dsp:cNvSpPr/>
      </dsp:nvSpPr>
      <dsp:spPr>
        <a:xfrm>
          <a:off x="7944526" y="2983001"/>
          <a:ext cx="910889" cy="986771"/>
        </a:xfrm>
        <a:prstGeom prst="rect">
          <a:avLst/>
        </a:prstGeom>
        <a:solidFill>
          <a:srgbClr val="FFD55D"/>
        </a:solidFill>
        <a:ln w="3175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dirty="0" smtClean="0">
              <a:solidFill>
                <a:schemeClr val="bg2">
                  <a:lumMod val="25000"/>
                </a:schemeClr>
              </a:solidFill>
              <a:latin typeface="Helvetia"/>
            </a:rPr>
            <a:t>Genera mayor nivel de concentración, creatividad, habilidades motrices y de aprendizaje</a:t>
          </a:r>
          <a:endParaRPr lang="es-CO" sz="900" kern="1200" dirty="0">
            <a:solidFill>
              <a:schemeClr val="bg2">
                <a:lumMod val="25000"/>
              </a:schemeClr>
            </a:solidFill>
            <a:latin typeface="Helvetia"/>
          </a:endParaRPr>
        </a:p>
      </dsp:txBody>
      <dsp:txXfrm>
        <a:off x="7944526" y="2983001"/>
        <a:ext cx="910889" cy="986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1A6AF7-B677-471C-B5CA-8B50A020C205}" type="datetimeFigureOut">
              <a:rPr lang="es-MX"/>
              <a:pPr>
                <a:defRPr/>
              </a:pPr>
              <a:t>22/08/2018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98DE34-BDA7-4296-9E45-8B60E3D7088D}" type="slidenum">
              <a:rPr lang="es-MX" altLang="es-CO"/>
              <a:pPr>
                <a:defRPr/>
              </a:pPr>
              <a:t>‹Nº›</a:t>
            </a:fld>
            <a:endParaRPr lang="es-MX" altLang="es-CO" dirty="0"/>
          </a:p>
        </p:txBody>
      </p:sp>
    </p:spTree>
    <p:extLst>
      <p:ext uri="{BB962C8B-B14F-4D97-AF65-F5344CB8AC3E}">
        <p14:creationId xmlns:p14="http://schemas.microsoft.com/office/powerpoint/2010/main" val="4273802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73698936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06194028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7822126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5000" b="1" spc="-150">
                <a:solidFill>
                  <a:schemeClr val="bg2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03873719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F99D1C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F99D1C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90DDA2-6DC1-4B79-9980-1E3AF628B18C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49789988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4F81B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56163925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Índic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1800" b="1" spc="-150">
                <a:solidFill>
                  <a:schemeClr val="bg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498600"/>
            <a:ext cx="5486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4F81B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65397652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4B63E87-C800-43E7-8CC6-DA851AEDF0A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287B75-7EF3-4CD5-9F80-FEAE2C7B5868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91486304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5279187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355555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8533277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68825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978190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832896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41421993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2567104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6635333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0228591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52262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14001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97613"/>
            <a:ext cx="304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Logo - IQNET - Azul.t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299200"/>
            <a:ext cx="5048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Logo - ISO 9001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6291263"/>
            <a:ext cx="31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Logo - OHSAS 180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6288088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 userDrawn="1"/>
        </p:nvSpPr>
        <p:spPr bwMode="auto">
          <a:xfrm>
            <a:off x="4572000" y="6238875"/>
            <a:ext cx="1984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MX" sz="600" dirty="0" smtClean="0">
                <a:solidFill>
                  <a:srgbClr val="525252"/>
                </a:solidFill>
                <a:latin typeface="Arial Narrow" pitchFamily="34" charset="0"/>
              </a:rPr>
              <a:t>Estrategia, diseño, comercialización y administración de seguros de personas, control y seguimiento de la prestación del servicio en Riesgos Laborales, Salud Ocupacional y servicios de promoción y prevención, en Casa Matriz, Regionales Centro y Oriente y Sucursales Santander y Cundinamarca .</a:t>
            </a:r>
          </a:p>
        </p:txBody>
      </p:sp>
      <p:pic>
        <p:nvPicPr>
          <p:cNvPr id="9" name="Imagen 6" descr="nt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96025"/>
            <a:ext cx="30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29534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9635266"/>
      </p:ext>
    </p:extLst>
  </p:cSld>
  <p:clrMapOvr>
    <a:masterClrMapping/>
  </p:clrMapOvr>
  <p:transition spd="slow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9687591"/>
      </p:ext>
    </p:extLst>
  </p:cSld>
  <p:clrMapOvr>
    <a:masterClrMapping/>
  </p:clrMapOvr>
  <p:transition spd="slow"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1294538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233059F-EEA4-4339-95E0-C573C3216EB8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2B2FCA8-D56F-4423-ABCD-A7AC9004A01A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04643775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3481304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76716066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27516666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35570590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62252962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98018583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27305662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45443355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89426170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071569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6506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5000" b="1" spc="-150">
                <a:solidFill>
                  <a:schemeClr val="bg2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82334645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49717565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900">
                <a:solidFill>
                  <a:srgbClr val="4F81BD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99728513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55157333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900">
                <a:solidFill>
                  <a:srgbClr val="4F81BD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15635483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2188339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173659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5833882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9741717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970988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06641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1466518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168831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085600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0442046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42035156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14001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97613"/>
            <a:ext cx="304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Logo - IQNET - Azul.t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299200"/>
            <a:ext cx="5048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Logo - ISO 9001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6291263"/>
            <a:ext cx="31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Logo - OHSAS 180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6288088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 userDrawn="1"/>
        </p:nvSpPr>
        <p:spPr bwMode="auto">
          <a:xfrm>
            <a:off x="4572000" y="6238875"/>
            <a:ext cx="1984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sz="600" dirty="0" smtClean="0">
                <a:solidFill>
                  <a:srgbClr val="525252"/>
                </a:solidFill>
                <a:latin typeface="Arial Narrow" pitchFamily="34" charset="0"/>
              </a:rPr>
              <a:t>Estrategia, diseño, comercialización y administración de seguros de personas, control y seguimiento de la prestación del servicio en Riesgos Laborales, Salud Ocupacional y servicios de promoción y prevención, en Casa Matriz, Regionales Centro y Oriente y Sucursales Santander y Cundinamarca .</a:t>
            </a:r>
          </a:p>
        </p:txBody>
      </p:sp>
      <p:pic>
        <p:nvPicPr>
          <p:cNvPr id="9" name="Imagen 6" descr="nt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96025"/>
            <a:ext cx="30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54166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9105217"/>
      </p:ext>
    </p:extLst>
  </p:cSld>
  <p:clrMapOvr>
    <a:masterClrMapping/>
  </p:clrMapOvr>
  <p:transition spd="slow">
    <p:split orient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8172068"/>
      </p:ext>
    </p:extLst>
  </p:cSld>
  <p:clrMapOvr>
    <a:masterClrMapping/>
  </p:clrMapOvr>
  <p:transition spd="slow">
    <p:split orient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70516215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5324134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90708226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145669189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49445459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31897441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14914680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01621383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18131199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581755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56674198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9696834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AB0AEB16-373E-4CBD-A958-8EA7F97B8638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C1BD2-F960-4C59-AE1A-433A740DAA3F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8694863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984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5000" b="1" spc="-150">
                <a:solidFill>
                  <a:schemeClr val="bg2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36921339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F99D1C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F99D1C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6A36B4-2703-4BAF-848B-23CA87B0100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5407934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4F81BD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34792305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Índic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1800" b="1" spc="-150">
                <a:solidFill>
                  <a:schemeClr val="bg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498600"/>
            <a:ext cx="5486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4F81BD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37727939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14DBCD9-4903-4557-B144-6A9DC0BD5302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0A4160-3FBE-4323-A3B9-09DF36C65521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79676935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28860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8936588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338277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027864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190440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2949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1464643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282724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2278570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3433131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345126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14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97613"/>
            <a:ext cx="304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Logo - IQNET - Azul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299200"/>
            <a:ext cx="5048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Logo - ISO 9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6291263"/>
            <a:ext cx="31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Logo - OHSAS 1800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6288088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4572000" y="6238875"/>
            <a:ext cx="1984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sz="600" dirty="0" smtClean="0">
                <a:solidFill>
                  <a:srgbClr val="525252"/>
                </a:solidFill>
                <a:latin typeface="Arial Narrow" pitchFamily="34" charset="0"/>
              </a:rPr>
              <a:t>Estrategia, diseño, comercialización y administración de seguros de personas, control y seguimiento de la prestación del servicio en Riesgos Laborales, Salud Ocupacional y servicios de promoción y prevención, en Casa Matriz, Regionales Centro y Oriente y Sucursales Santander y Cundinamarca .</a:t>
            </a:r>
          </a:p>
        </p:txBody>
      </p:sp>
      <p:pic>
        <p:nvPicPr>
          <p:cNvPr id="9" name="Imagen 6" descr="n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96025"/>
            <a:ext cx="30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113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7EB4AF1-B78F-4276-A3BC-7A97519715AD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1B19BBA2-597C-4F64-BF01-ABBB2352B2E2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16846618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AD28BA7B-BBC2-43FD-8264-A6C758D8E58A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4AABEC6D-D187-44A3-A632-26F5FC8A2413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20066936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67492751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75119328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5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14905604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51813696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51739402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94432177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47559573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01116256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03123878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29037765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3638233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FB4808-A678-4FD5-98B4-E6B749692E62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00B163-F5F2-4156-AD7E-AEF4D58041EA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44715919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76059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fld id="{C6BA00B5-E4AE-4011-8195-B6EA2B0D8895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</a:defRPr>
            </a:lvl1pPr>
          </a:lstStyle>
          <a:p>
            <a:pPr>
              <a:defRPr/>
            </a:pPr>
            <a:fld id="{74DAAA05-BFE0-41E4-B075-0FF842EE9F70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19527116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99029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7800"/>
            <a:ext cx="7315200" cy="914400"/>
          </a:xfrm>
          <a:prstGeom prst="rect">
            <a:avLst/>
          </a:prstGeom>
        </p:spPr>
        <p:txBody>
          <a:bodyPr anchor="ctr"/>
          <a:lstStyle>
            <a:lvl1pPr>
              <a:defRPr sz="3800" b="1" spc="-150">
                <a:solidFill>
                  <a:srgbClr val="FFFFFF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62824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609600"/>
          </a:xfrm>
          <a:prstGeom prst="rect">
            <a:avLst/>
          </a:prstGeom>
        </p:spPr>
        <p:txBody>
          <a:bodyPr anchor="ctr"/>
          <a:lstStyle>
            <a:lvl1pPr>
              <a:defRPr sz="3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530600"/>
            <a:ext cx="5486400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spc="-15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21232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1800" b="1" spc="-150">
                <a:solidFill>
                  <a:schemeClr val="bg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498600"/>
            <a:ext cx="5486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226115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981979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593739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9144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884117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37005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5838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12816153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9180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32004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787400"/>
            <a:ext cx="59436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104116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1148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616200"/>
            <a:ext cx="4267200" cy="386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95800" y="1295400"/>
            <a:ext cx="4267200" cy="5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495800" y="1701800"/>
            <a:ext cx="4267200" cy="5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495800" y="2209800"/>
            <a:ext cx="4267200" cy="304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71437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572000" cy="264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96268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19400" y="2819400"/>
            <a:ext cx="3505200" cy="121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08712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2400">
                <a:solidFill>
                  <a:srgbClr val="F99D1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30C4EC7-FAC3-4F47-833E-170FF15765DD}" type="datetimeFigureOut">
              <a:rPr lang="es-ES_tradnl"/>
              <a:pPr>
                <a:defRPr/>
              </a:pPr>
              <a:t>22/08/2018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F99D1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08F052-BB9A-4E4D-90D4-D701733EBBA6}" type="slidenum">
              <a:rPr lang="es-ES_tradnl" altLang="es-CO"/>
              <a:pPr>
                <a:defRPr/>
              </a:pPr>
              <a:t>‹Nº›</a:t>
            </a:fld>
            <a:endParaRPr lang="es-ES_tradnl" altLang="es-CO" dirty="0"/>
          </a:p>
        </p:txBody>
      </p:sp>
    </p:spTree>
    <p:extLst>
      <p:ext uri="{BB962C8B-B14F-4D97-AF65-F5344CB8AC3E}">
        <p14:creationId xmlns:p14="http://schemas.microsoft.com/office/powerpoint/2010/main" val="3485373363"/>
      </p:ext>
    </p:extLst>
  </p:cSld>
  <p:clrMapOvr>
    <a:masterClrMapping/>
  </p:clrMapOvr>
  <p:transition spd="slow">
    <p:pull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2400">
                <a:solidFill>
                  <a:srgbClr val="F99D1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3929576-6F9A-4F57-A8D4-7E84C2330A1A}" type="datetimeFigureOut">
              <a:rPr lang="es-ES_tradnl"/>
              <a:pPr>
                <a:defRPr/>
              </a:pPr>
              <a:t>22/08/2018</a:t>
            </a:fld>
            <a:endParaRPr lang="es-ES_tradnl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F99D1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E7F1EF-C0DC-45E1-A568-61D80862E682}" type="slidenum">
              <a:rPr lang="es-ES_tradnl" altLang="es-CO"/>
              <a:pPr>
                <a:defRPr/>
              </a:pPr>
              <a:t>‹Nº›</a:t>
            </a:fld>
            <a:endParaRPr lang="es-ES_tradnl" altLang="es-CO" dirty="0"/>
          </a:p>
        </p:txBody>
      </p:sp>
    </p:spTree>
    <p:extLst>
      <p:ext uri="{BB962C8B-B14F-4D97-AF65-F5344CB8AC3E}">
        <p14:creationId xmlns:p14="http://schemas.microsoft.com/office/powerpoint/2010/main" val="3656758865"/>
      </p:ext>
    </p:extLst>
  </p:cSld>
  <p:clrMapOvr>
    <a:masterClrMapping/>
  </p:clrMapOvr>
  <p:transition spd="slow">
    <p:pull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10627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7800"/>
            <a:ext cx="7315200" cy="914400"/>
          </a:xfrm>
          <a:prstGeom prst="rect">
            <a:avLst/>
          </a:prstGeom>
        </p:spPr>
        <p:txBody>
          <a:bodyPr anchor="ctr"/>
          <a:lstStyle>
            <a:lvl1pPr>
              <a:defRPr sz="3800" b="1" spc="-150">
                <a:solidFill>
                  <a:srgbClr val="FFFFFF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706775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609600"/>
          </a:xfrm>
          <a:prstGeom prst="rect">
            <a:avLst/>
          </a:prstGeom>
        </p:spPr>
        <p:txBody>
          <a:bodyPr anchor="ctr"/>
          <a:lstStyle>
            <a:lvl1pPr>
              <a:defRPr sz="3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530600"/>
            <a:ext cx="5486400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spc="-15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202312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1800" b="1" spc="-150">
                <a:solidFill>
                  <a:schemeClr val="bg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498600"/>
            <a:ext cx="5486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4200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28822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71601"/>
            <a:ext cx="7315200" cy="55245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8034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2413000"/>
            <a:ext cx="7315200" cy="3886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CO" sz="1400" kern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650469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7362889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9144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423855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146020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033250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32004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787400"/>
            <a:ext cx="59436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174379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1148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616200"/>
            <a:ext cx="4267200" cy="386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95800" y="1295400"/>
            <a:ext cx="4267200" cy="5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495800" y="1701800"/>
            <a:ext cx="4267200" cy="5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495800" y="2209800"/>
            <a:ext cx="4267200" cy="304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042195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787400"/>
            <a:ext cx="4572000" cy="264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787400"/>
            <a:ext cx="45720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 dirty="0" smtClean="0"/>
              <a:t>Haga clic en el icono para agregar una imagen</a:t>
            </a:r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48789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19400" y="2819400"/>
            <a:ext cx="3505200" cy="121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8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913703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2400">
                <a:solidFill>
                  <a:srgbClr val="F99D1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639B167-840F-4247-BC17-CCA3C47B9A34}" type="datetimeFigureOut">
              <a:rPr lang="es-ES_tradnl"/>
              <a:pPr>
                <a:defRPr/>
              </a:pPr>
              <a:t>22/08/2018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F99D1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54302B-B831-4DEB-B5A4-0B65FC376DBF}" type="slidenum">
              <a:rPr lang="es-ES_tradnl" altLang="es-CO"/>
              <a:pPr>
                <a:defRPr/>
              </a:pPr>
              <a:t>‹Nº›</a:t>
            </a:fld>
            <a:endParaRPr lang="es-ES_tradnl" altLang="es-CO" dirty="0"/>
          </a:p>
        </p:txBody>
      </p:sp>
    </p:spTree>
    <p:extLst>
      <p:ext uri="{BB962C8B-B14F-4D97-AF65-F5344CB8AC3E}">
        <p14:creationId xmlns:p14="http://schemas.microsoft.com/office/powerpoint/2010/main" val="382643571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04245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2400">
                <a:solidFill>
                  <a:srgbClr val="F99D1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51C0FA4-9156-4B80-8744-07C7012A18F4}" type="datetimeFigureOut">
              <a:rPr lang="es-ES_tradnl"/>
              <a:pPr>
                <a:defRPr/>
              </a:pPr>
              <a:t>22/08/2018</a:t>
            </a:fld>
            <a:endParaRPr lang="es-ES_tradnl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F99D1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55600B-1D6E-4A93-B7C0-87853E4D6F72}" type="slidenum">
              <a:rPr lang="es-ES_tradnl" altLang="es-CO"/>
              <a:pPr>
                <a:defRPr/>
              </a:pPr>
              <a:t>‹Nº›</a:t>
            </a:fld>
            <a:endParaRPr lang="es-ES_tradnl" altLang="es-CO" dirty="0"/>
          </a:p>
        </p:txBody>
      </p:sp>
    </p:spTree>
    <p:extLst>
      <p:ext uri="{BB962C8B-B14F-4D97-AF65-F5344CB8AC3E}">
        <p14:creationId xmlns:p14="http://schemas.microsoft.com/office/powerpoint/2010/main" val="3115872238"/>
      </p:ext>
    </p:extLst>
  </p:cSld>
  <p:clrMapOvr>
    <a:masterClrMapping/>
  </p:clrMapOvr>
  <p:transition spd="slow">
    <p:pull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7051708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0893399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4409118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9258548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3652049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24321078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11647370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33882581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516478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213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s-CO" dirty="0"/>
              <a:t>VN-AX-PPI-02</a:t>
            </a:r>
          </a:p>
        </p:txBody>
      </p:sp>
    </p:spTree>
    <p:extLst>
      <p:ext uri="{BB962C8B-B14F-4D97-AF65-F5344CB8AC3E}">
        <p14:creationId xmlns:p14="http://schemas.microsoft.com/office/powerpoint/2010/main" val="7914584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14001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97613"/>
            <a:ext cx="304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Logo - IQNET - Azul.t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299200"/>
            <a:ext cx="5048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Logo - ISO 9001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6291263"/>
            <a:ext cx="31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Logo - OHSAS 180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6288088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 userDrawn="1"/>
        </p:nvSpPr>
        <p:spPr bwMode="auto">
          <a:xfrm>
            <a:off x="4572000" y="6238875"/>
            <a:ext cx="1984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sz="600" dirty="0" smtClean="0">
                <a:solidFill>
                  <a:srgbClr val="525252"/>
                </a:solidFill>
                <a:latin typeface="Arial Narrow" pitchFamily="34" charset="0"/>
              </a:rPr>
              <a:t>Estrategia, diseño, comercialización y administración de seguros de personas, control y seguimiento de la prestación del servicio en Riesgos Laborales, Salud Ocupacional y servicios de promoción y prevención, en Casa Matriz, Regionales Centro y Oriente y Sucursales Santander y Cundinamarca .</a:t>
            </a:r>
          </a:p>
        </p:txBody>
      </p:sp>
      <p:pic>
        <p:nvPicPr>
          <p:cNvPr id="9" name="Imagen 6" descr="nt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96025"/>
            <a:ext cx="30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6411954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B03D13BF-50D9-4DAA-B7CB-5B02BD180590}" type="datetime1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F7864E23-8F3B-429F-95EB-9F59F543D280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11582723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584113"/>
      </p:ext>
    </p:extLst>
  </p:cSld>
  <p:clrMapOvr>
    <a:masterClrMapping/>
  </p:clrMapOvr>
  <p:transition spd="slow">
    <p:split orient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9915408"/>
      </p:ext>
    </p:extLst>
  </p:cSld>
  <p:clrMapOvr>
    <a:masterClrMapping/>
  </p:clrMapOvr>
  <p:transition spd="slow">
    <p:split orient="vert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4857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9963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4568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4804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295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2492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4930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7691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4673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0104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6263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952810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9B958BC-C913-46F2-9D4B-03E84EA94BE2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9DAEBD-A08E-47CA-BEA3-833C6AE1F436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80166536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513488A1-9E39-4AE5-93BF-9B6E2B9A08A4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971A696-5435-4A50-9E6D-86624002E97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956859792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930F8A2-AEB8-4F12-8B87-34C129D6BE3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BCD6C2A-B1BB-45C6-8EA5-EE99A893AA67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598107779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A5105D0-7223-4D36-A773-13367F1B7164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54860D-BA01-4A47-A2F2-35D84FF8B566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68779410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2002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A8D22D0-6ABD-4715-A9B1-783F1DE3B43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FB6427-584D-408A-A4A2-B2E53106C61C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37460423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33023DD-AB75-4D12-A9CD-0D53FEFE6F0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5A9E9C6-1EA1-427A-9067-2EE9F20F445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20663856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05CAC29-A2F5-47A3-8E33-28C489411CBD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871BE7-1841-46E8-8D78-2DE2761A27D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76869867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F762A14-F2E1-4D07-895C-29D2E69644AF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1F343D-D39D-440F-9028-457A59C047E6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53794383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136EE896-A799-4C39-8827-85EEE60DB383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A1C3F37-2EBD-466E-B903-94ED125371C0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66767892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6C19CA21-8915-4381-9746-3C32A8D9D453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B49973-EFC6-445B-948E-AE30713817EF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104345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1082651-A402-4CF3-96F9-B61C7A0002E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ACC3E8-7F7F-4B9B-9111-0ED93754BEA8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80124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AED1BF-7172-4FB2-AC74-7A22A7B0D367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037F2C-732A-4E20-A75A-294B163CB747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00862211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900445E-7119-4C20-9C3B-11FA04259A6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A6E122-1283-4F2C-94C0-5B692B5104D2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05730112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ECE3F2E-0E32-4417-AB36-FC4CD647A75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42DBE8-7295-48ED-9F78-DE53DD719F4B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5447572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10357149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C9D293F-6FF0-42F9-94A0-7C4052D1708A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B965CC-7060-4F51-9E9C-EC121DDF4076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19349736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7293D36-578E-4034-B20B-9511772DADA1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0A6ECE-F560-4E72-AC3F-E1A33AF1E30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593488754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AC5753-1D9F-4669-81DC-6051E6011AFE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0C78682-2731-4535-BD01-DD5EE4B8B749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073820080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9197139-522C-466F-924C-9D39942AE65A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656ECC-CC2C-4CFA-8703-FDAEB8647CC1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96817642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757C245-7F39-4DA2-B625-DB570B7B614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96084A-D9E9-42DA-90B9-021555EEA7A6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618494371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788988" y="6492875"/>
            <a:ext cx="127635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C292CDE7-A4E5-45C9-AA96-7B1495FF49D2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19963" y="6483350"/>
            <a:ext cx="827087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336B06-4E4D-413E-AC4C-981B3C840521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433328444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8192429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8864307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682317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049680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CEFA346C-3B44-4E62-A6F6-4BC9813512A3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A8F7DF8-A001-40DF-BB3A-0DE9A3143FD5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808256492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9964875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508266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615202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479609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2388775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8517684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60461716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DF1CA15-8A25-4E2E-B362-59446310FE3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23E3306-95B1-4546-AFF1-FDADE1FE88A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61910969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4609133-3F20-4B53-A7A4-F273349F036B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0F7EB87-D933-473B-8CF7-A963A4C81C2B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33687701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5000" b="1" spc="-150">
                <a:solidFill>
                  <a:schemeClr val="bg2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294276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A01EE0E-9891-4E77-A448-9E71D706A3F7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1CEB29-51AF-4143-8B66-5AE698D0F46B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219873545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353518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441501228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087761092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1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117621227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339745291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097622225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47616322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347657089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812556585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39960224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793D8262-5ED0-4D36-8F3F-7D47B733BF93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2EE5A7A-3A13-4C3F-916C-527AA7924A0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918278699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20016645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39764273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2EC0845-B542-44F9-AC91-91A8563AD2DF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9662A9A-E28A-4611-B693-40C26F13731A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14225078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F631D20-85D0-4C6B-9D74-A1192FC04776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696A286-AE86-4FA2-9B5D-49880BC5234E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1803845972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626601168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608241291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914244740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404828902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564634370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6598874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24282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C180E9B6-F663-4622-8B80-1E8619D8C8E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1E8486A-1E90-47D1-A3F5-D18CFF7D9A88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238326817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98211403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07309309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587609712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105790407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10680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FA4750E-2DEA-41D2-BA89-B68E11610E5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B0F8F2-B802-4A60-A29C-4545F1B8E072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19803044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D12BB3A-6D8E-436F-AAEA-111AB6640157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5B02C0-51A2-4B25-A68A-59869AEFDAF4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56301841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EB44FD-D430-4CB0-89B5-774EEC66DA63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7B6103-498A-4270-BB9F-3A09ED58FB76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574063981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67BB182-EE4A-4B89-8742-8232EC2CAC4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F3C38CD-552E-41C0-BDF5-3A6855D747E7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629970806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A391E0-BB45-44DA-9A1E-4C9979E3D2D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3D3480A-7948-490B-A8DF-9B8556A34002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9356844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CE07B6E-61BE-4A58-B0DB-50481EC0580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83D6EE7-7BBC-4E7A-90A8-CD9EFC59CD14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642475494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0A28C30-A103-4200-A014-F9B1BB8E2E0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282946-954B-4696-8B6D-8C73F931157C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504480078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DEE2A55-9B31-41FF-AEE5-83EAA3853FF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013855E-61B1-4A5D-AC8F-C7D0FE45F0BD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211938726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1D224F3-F05D-42E6-BE27-E52831BF76A0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493172-FF64-430B-B0C3-0AACC16074F8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522603962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808012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5EA5765-04B1-4742-BB8F-F3AC52EDB430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484024-033F-4AAA-A28F-7D9D94603F9D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680795236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021329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9FC94D7-9075-4135-BABF-F8CD557E19B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80369BE-076D-4F03-BEE5-3D975B052401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110905705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857364"/>
            <a:ext cx="4143404" cy="4000528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0" y="1857364"/>
            <a:ext cx="4143404" cy="40005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59A2B07-3798-4ADF-95A7-5784F276FA95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420ADEB-EC2C-4751-A5D5-4ADDB569E90F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923449557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14243" y="192880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4243" y="2571743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29085" y="1928802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29085" y="2571743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121C33EF-84F2-489C-A45E-D4B7B84D0FB7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BE6BD97-6558-43F3-936A-4D23F2901B65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84057003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AFEAF16-54A0-46F3-90BF-D70EA515F4B8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C9EA421-0C80-4ADE-9CD9-05882A8F2281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7915079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7303726-9ABC-4F85-9A16-991ADBB1F84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78358A-A88E-4658-BC79-4A2599B8EFC5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115775967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3D96382-3455-4AFE-9386-8D6AE5BC0218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3F39699-FC02-46C8-8116-33DD5BFB6C2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591254080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4282" y="1785926"/>
            <a:ext cx="8501122" cy="4340237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6">
                  <a:lumMod val="75000"/>
                </a:schemeClr>
              </a:buClr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ED3CEE7-5E54-4069-BEE9-2C09016CDD06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A857605-1EAE-4772-B5FF-A58B587CBA53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92754104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0CD0DA8-1317-4494-83FE-005CF3B2E828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B3F41C-72FB-4A40-A52E-4259C267A624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235179214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80502386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051298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12800887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48614598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02062042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84815431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53550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733D14EE-1B75-49FA-A36C-F75531EE439F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D1B06E-A206-41AE-BC90-CD8DE79EB669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318492452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46346823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1725256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92527855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5764460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fld id="{1C16277B-D76F-41E7-BBE3-8091C560A239}" type="datetimeFigureOut">
              <a:rPr lang="es-MX"/>
              <a:pPr>
                <a:defRPr/>
              </a:pPr>
              <a:t>22/08/2018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</a:defRPr>
            </a:lvl1pPr>
          </a:lstStyle>
          <a:p>
            <a:pPr>
              <a:defRPr/>
            </a:pPr>
            <a:fld id="{EF4965D9-8486-4293-AFA7-E75FCC7F9ACE}" type="slidenum">
              <a:rPr lang="es-MX" altLang="es-CO"/>
              <a:pPr>
                <a:defRPr/>
              </a:pPr>
              <a:t>‹Nº›</a:t>
            </a:fld>
            <a:endParaRPr lang="es-MX" altLang="es-CO" dirty="0"/>
          </a:p>
        </p:txBody>
      </p:sp>
    </p:spTree>
    <p:extLst>
      <p:ext uri="{BB962C8B-B14F-4D97-AF65-F5344CB8AC3E}">
        <p14:creationId xmlns:p14="http://schemas.microsoft.com/office/powerpoint/2010/main" val="181719359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fld id="{9283FDE9-95C0-4315-8BF1-1AA90B9552BB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</a:defRPr>
            </a:lvl1pPr>
          </a:lstStyle>
          <a:p>
            <a:pPr>
              <a:defRPr/>
            </a:pPr>
            <a:fld id="{94175355-F79D-4EF2-9C61-FAD457A1FF9B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59972477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5592895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64539195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4018280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72407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39B4E8B-A9F5-4AAC-81B8-DF3A00857D30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5E73DC-5026-4F25-9D71-60083D5A4CE0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310629559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03182427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54914615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53811707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4916571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accent2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48604676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24322235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14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97613"/>
            <a:ext cx="304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Logo - IQNET - Azul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299200"/>
            <a:ext cx="5048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Logo - ISO 9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6291263"/>
            <a:ext cx="31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Logo - OHSAS 1800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6288088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4572000" y="6238875"/>
            <a:ext cx="1984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sz="600" dirty="0" smtClean="0">
                <a:solidFill>
                  <a:srgbClr val="525252"/>
                </a:solidFill>
                <a:latin typeface="Arial Narrow" pitchFamily="34" charset="0"/>
              </a:rPr>
              <a:t>Estrategia, diseño, comercialización y administración de seguros de personas, control y seguimiento de la prestación del servicio en Riesgos Laborales, Salud Ocupacional y servicios de promoción y prevención, en Casa Matriz, Regionales Centro y Oriente y Sucursales Santander y Cundinamarca .</a:t>
            </a:r>
          </a:p>
        </p:txBody>
      </p:sp>
      <p:pic>
        <p:nvPicPr>
          <p:cNvPr id="9" name="Imagen 6" descr="n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96025"/>
            <a:ext cx="30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4012797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84F67735-AB1C-4D3C-97AC-5408956D93E0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0887351A-88A6-4119-BCAC-9D2BD350D119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334281528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D11B3903-FE09-4C91-AB41-A0AEB39ECBB6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2CCC8A3F-7BCF-445E-9DAF-9EC24FFBFE9A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302534085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49094584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F1F178E-6BF4-427F-A51E-28487CA5836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DAAC34-AC6E-4D94-86FB-6A323F90ECDB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645890722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2677499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984757053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32283349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673025325"/>
      </p:ext>
    </p:extLst>
  </p:cSld>
  <p:clrMapOvr>
    <a:masterClrMapping/>
  </p:clrMapOvr>
  <p:transition spd="slow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831127574"/>
      </p:ext>
    </p:extLst>
  </p:cSld>
  <p:clrMapOvr>
    <a:masterClrMapping/>
  </p:clrMapOvr>
  <p:transition spd="slow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692817131"/>
      </p:ext>
    </p:extLst>
  </p:cSld>
  <p:clrMapOvr>
    <a:masterClrMapping/>
  </p:clrMapOvr>
  <p:transition spd="slow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31915626"/>
      </p:ext>
    </p:extLst>
  </p:cSld>
  <p:clrMapOvr>
    <a:masterClrMapping/>
  </p:clrMapOvr>
  <p:transition spd="slow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620830019"/>
      </p:ext>
    </p:extLst>
  </p:cSld>
  <p:clrMapOvr>
    <a:masterClrMapping/>
  </p:clrMapOvr>
  <p:transition spd="slow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753036306"/>
      </p:ext>
    </p:extLst>
  </p:cSld>
  <p:clrMapOvr>
    <a:masterClrMapping/>
  </p:clrMapOvr>
  <p:transition spd="slow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2648888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4F9DC93-CE9D-4FBC-9221-997C01BE2816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36AD19-E8E2-4788-BFC6-4AEF4A9A8948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891956538"/>
      </p:ext>
    </p:extLst>
  </p:cSld>
  <p:clrMapOvr>
    <a:masterClrMapping/>
  </p:clrMapOvr>
  <p:transition spd="slow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39376A-C67E-46E3-89EB-B73EFF22FC30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8D4E2E-6D3E-4B49-881D-CC177EEAD101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866237611"/>
      </p:ext>
    </p:extLst>
  </p:cSld>
  <p:clrMapOvr>
    <a:masterClrMapping/>
  </p:clrMapOvr>
  <p:transition spd="slow"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fld id="{9061D6D4-3B7C-4626-B6A0-403487052690}" type="datetimeFigureOut">
              <a:rPr lang="es-CO"/>
              <a:pPr>
                <a:defRPr/>
              </a:pPr>
              <a:t>22/08/2018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99D1C"/>
                </a:solidFill>
                <a:latin typeface="Calibri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99D1C"/>
                </a:solidFill>
              </a:defRPr>
            </a:lvl1pPr>
          </a:lstStyle>
          <a:p>
            <a:pPr>
              <a:defRPr/>
            </a:pPr>
            <a:fld id="{1147F576-6A26-471E-9F6E-5FCAC2969A6B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658568517"/>
      </p:ext>
    </p:extLst>
  </p:cSld>
  <p:clrMapOvr>
    <a:masterClrMapping/>
  </p:clrMapOvr>
  <p:transition spd="slow"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B03727E-C2A9-46E9-8652-AD42E926FF5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8ABB5B-11D3-4DE7-922F-FB09DDBC58B4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204942594"/>
      </p:ext>
    </p:extLst>
  </p:cSld>
  <p:clrMapOvr>
    <a:masterClrMapping/>
  </p:clrMapOvr>
  <p:transition spd="slow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7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06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6B4FD5F5-0554-45F8-9CB5-BF30998E7E21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F1CF9-02D2-4230-8B4C-BB2D7887694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868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CBC597F3-DE0C-437A-A18B-CF28FD3A445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CCB189A-B4EA-4F85-B156-F53766CB5B6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3348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8FE9E214-AF51-4686-9D98-B6AB6EF8918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5F25B5-3768-4C32-AB2B-73280976F2B7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2756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3F57147-F6FA-4E73-8629-8A59DA24CB3D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E316ACA-C461-4EF5-9F54-7DBACB2239B5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2418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9410528-91F1-4E64-B271-6C8C2E8FF48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AF321C5-9DF6-42A4-88E9-24D908BA55DB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0470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C128FDD-C38D-4994-B91D-A6738336DE0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ED3E10A-8B79-4E0B-B911-486DFAEAA67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803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03B225B1-17E3-4965-AF96-D0E0A8AF22F4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E2CB59-0430-4ABF-B12D-E4058CB107C3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803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DF19EC2-6B5C-427D-82F4-B1E6977E822A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6249AC-8462-4E76-A282-B6A33358E91E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004034481"/>
      </p:ext>
    </p:extLst>
  </p:cSld>
  <p:clrMapOvr>
    <a:masterClrMapping/>
  </p:clrMapOvr>
  <p:transition spd="slow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205912E-7AD7-480D-8EFB-FF4D6478121C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F5349F-45DD-407B-BAB1-BC046798C00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9230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5FED5D42-FCA4-443D-86C5-D10AB8E76625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627D0C-8293-4B22-85A0-88C6309987AE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6372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9EB725F-22CD-40B1-BC6B-2238C4D4BED0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39BAD1-D908-40A0-88DA-7BE8B5A1732A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1108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FF4A5ABB-9EB0-4EEB-9C8B-A01291B906F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2AEA7CD-8668-44E5-8727-19B5CDF11262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759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0000361-53B9-4D6C-A283-A47E5E1C643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E47FEA-DF8F-44A8-BC49-B90DD90FBBCB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9736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AD9A7EF-ECD1-4FAE-A58D-CABE686C476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548C36-F84B-4FF1-B149-76BE118A9341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9038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090E377-9345-4579-8D13-DDB45F98439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82094E-67DE-4D73-AFB0-7FACAA8E9E35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3672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E37E6DB-EBB1-41CB-9B6D-78BC4D8F5623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FBC06AC-0F89-44B1-8844-AE6729519514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8475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7BAB0AC-8320-46B5-956E-09680B3563E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FBEE5F-BDDF-4E6F-9C70-56363345CD1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554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AA4B9FE-7AD1-4994-80E5-D77C00991DBC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1E8460-6EBF-4D98-BA7A-4F699EB4466C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5191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9AF5422-0190-4879-BA3E-2E40F0E3D0A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7D45ED-4E8C-41ED-8587-26CC85B5A187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127357134"/>
      </p:ext>
    </p:extLst>
  </p:cSld>
  <p:clrMapOvr>
    <a:masterClrMapping/>
  </p:clrMapOvr>
  <p:transition spd="slow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62D61F-421A-4848-B4FA-532F3CC45A5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C52E2F-7865-463B-8D37-3FBE7C1F27A3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5859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363DE8C-2FD6-4677-9CA1-6C50C32A8A9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9409FF-9D44-4A02-B2FF-51FF22D4B139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997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D95055F-60DB-4E0C-8D30-FD88971E10A9}" type="datetimeFigureOut">
              <a:rPr lang="es-CL"/>
              <a:pPr>
                <a:defRPr/>
              </a:pPr>
              <a:t>22-08-2018</a:t>
            </a:fld>
            <a:endParaRPr lang="es-CL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83685B4-7971-46E0-8624-9D5191B63EEB}" type="slidenum">
              <a:rPr lang="es-CL" altLang="es-MX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L" alt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6853334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1C64642-53BA-443D-809D-6989A72918D4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0174892-9D89-4181-A7DD-9A049C630F54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269361244"/>
      </p:ext>
    </p:extLst>
  </p:cSld>
  <p:clrMapOvr>
    <a:masterClrMapping/>
  </p:clrMapOvr>
  <p:transition spd="slow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34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1E9C50C-23E3-49A9-A057-31810E3FB04D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286FBAF-0079-4BE2-8784-D98AECFA39AC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0CE45B4-61A8-4760-AC18-86EF051CC121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F1D4B20-5953-40EC-8291-AD5F09FB5CE8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F44D57C3-4A61-4DED-960C-1825401C6154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923673A-DCBE-4E3A-8351-6B2E883DE093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9356621-146E-4650-BA98-25AD15A39F7A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8D1D13F-F05F-4FFB-886F-6E6D78BA07C8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53728BF-0689-4C78-9567-B6FF1BCFB8DC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DDE073C-C131-453B-8AE3-3F2DBB47BE91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FD6AA75-4F88-47FF-9F9C-2F358E4D1393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81BB6FF-35E6-4C7A-BC2F-0A1CE560FE82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212ED66-35EF-4D84-9189-0E752EBC9060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91ED29-786C-46E4-82E8-C431A0304969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657039016"/>
      </p:ext>
    </p:extLst>
  </p:cSld>
  <p:clrMapOvr>
    <a:masterClrMapping/>
  </p:clrMapOvr>
  <p:transition spd="slow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6FDB943F-427A-4962-BAC5-C52C44D1CCD1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34D3F19E-7CD1-45E1-B377-C5CD1B985A30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90F89F2-791E-43D4-9FA5-CEFE7741AA56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5ECA8C52-A170-4AC5-BD15-19B6599F3EB6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4DA3F55-AC93-4DBF-A4F4-67299592CB46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39832A1-5833-42A7-9D36-D6A4F6241B96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2D94876-04A3-40AD-96A4-30F6683DAB80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F44304F-EA5F-47AC-AE22-070EE85C13E7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E826204-9477-4F2C-B093-8F290EE6D6BF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FD5491B6-5C80-478C-8CB0-02581A66D507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 eaLnBrk="1" hangingPunct="1">
              <a:defRPr/>
            </a:pPr>
            <a:fld id="{7A9DCA46-B4F9-493A-8AE7-FBD2F2810782}" type="datetimeFigureOut">
              <a:rPr lang="en-US"/>
              <a:pPr eaLnBrk="1" hangingPunct="1">
                <a:defRPr/>
              </a:pPr>
              <a:t>8/22/2018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 eaLnBrk="1" hangingPunct="1">
              <a:defRPr/>
            </a:pPr>
            <a:fld id="{4CB0B2E0-CC5B-4CC6-80B2-E95158BC4778}" type="slidenum">
              <a:rPr lang="en-US"/>
              <a:pPr eaLnBrk="1" hangingPunct="1"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69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035443D-3C65-4169-8843-8BB75B34E836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CB1E929-15D3-4A7E-A105-55FC89339ED9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01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1C515BC-E9E7-4EB4-8DC6-9B63379C0855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1E2179C-4214-4E9F-AAB0-DAFCD4553573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7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2E5BD1D-E44A-4970-9F68-E9CEBD5568BE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3FECA4A-CCF6-47BB-816D-227649358B36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59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A2DFF04-25D7-4A70-93CA-CA457CDE6531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C6DE835-2344-4DFF-A3E5-31009BC5B3C2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27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3EA57C7-A415-4DE4-AEEF-69DDBBA42727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A89C51-628F-42C8-B1B3-1245360F1362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926523527"/>
      </p:ext>
    </p:extLst>
  </p:cSld>
  <p:clrMapOvr>
    <a:masterClrMapping/>
  </p:clrMapOvr>
  <p:transition spd="slow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BA37465-7620-4146-8CB0-F51D9BCFC702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CF600F4-84C1-4909-8F68-1F360A538B6D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3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50ED980B-EA7A-4F02-9FDD-A58C1FB2DD3E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5A33AA55-1C78-498F-9D49-A1C22DF5F242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43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7687DE9-C156-4E4E-B933-F5B4FF25F6E8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54ADDF6F-41D3-41BE-AB32-6345A5810A9A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59ED750-727C-4684-B12E-E7A30B7A4198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E1A59E5-5FF1-4454-B5E7-C6F5FD4A5F3E}" type="slidenum">
              <a:rPr lang="es-ES"/>
              <a:pPr eaLnBrk="1" hangingPunct="1"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46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788988" y="6492875"/>
            <a:ext cx="127635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9DAF981-BCE2-4CCF-969E-FA0DDB6FD813}" type="datetimeFigureOut">
              <a:rPr lang="es-ES"/>
              <a:pPr eaLnBrk="1" hangingPunct="1">
                <a:defRPr/>
              </a:pPr>
              <a:t>22/08/2018</a:t>
            </a:fld>
            <a:endParaRPr lang="es-ES" dirty="0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19963" y="6483350"/>
            <a:ext cx="827087" cy="274638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4E2A0387-ADE1-4A2E-933C-D817DD862D20}" type="slidenum">
              <a:rPr lang="es-CO"/>
              <a:pPr eaLnBrk="1" hangingPunct="1"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04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1" hangingPunct="1">
              <a:defRPr/>
            </a:pPr>
            <a:fld id="{5F58ED0E-BDFC-4EE8-ADE7-6D4F740227C1}" type="datetimeFigureOut">
              <a:rPr lang="es-CL">
                <a:latin typeface="Calibri"/>
              </a:rPr>
              <a:pPr eaLnBrk="1" hangingPunct="1">
                <a:defRPr/>
              </a:pPr>
              <a:t>22-08-2018</a:t>
            </a:fld>
            <a:endParaRPr lang="es-CL" dirty="0">
              <a:latin typeface="Calibri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1" hangingPunct="1">
              <a:defRPr/>
            </a:pPr>
            <a:endParaRPr lang="es-CL" dirty="0">
              <a:latin typeface="Calibri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F073A3E8-7B1F-46E0-AF12-C28FE3FC7F33}" type="slidenum">
              <a:rPr lang="es-CL" altLang="es-MX">
                <a:solidFill>
                  <a:prstClr val="black"/>
                </a:solidFill>
                <a:latin typeface="Calibri"/>
              </a:rPr>
              <a:pPr eaLnBrk="1" hangingPunct="1">
                <a:defRPr/>
              </a:pPr>
              <a:t>‹Nº›</a:t>
            </a:fld>
            <a:endParaRPr lang="es-CL" altLang="es-MX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7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2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8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5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2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379472"/>
      </p:ext>
    </p:extLst>
  </p:cSld>
  <p:clrMapOvr>
    <a:masterClrMapping/>
  </p:clrMapOvr>
  <p:transition spd="slow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5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1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5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8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6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4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8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266078"/>
      </p:ext>
    </p:extLst>
  </p:cSld>
  <p:clrMapOvr>
    <a:masterClrMapping/>
  </p:clrMapOvr>
  <p:transition spd="slow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7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3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79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0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5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6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7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3017704"/>
      </p:ext>
    </p:extLst>
  </p:cSld>
  <p:clrMapOvr>
    <a:masterClrMapping/>
  </p:clrMapOvr>
  <p:transition spd="slow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7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4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0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09D8984-07A2-4690-8FFA-C8A89C5A4103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041AFBB-82C1-4EF7-A1F0-E8CB1FDAB982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1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0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562289"/>
      </p:ext>
    </p:extLst>
  </p:cSld>
  <p:clrMapOvr>
    <a:masterClrMapping/>
  </p:clrMapOvr>
  <p:transition spd="slow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0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8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3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8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5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720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3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9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6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4920309"/>
      </p:ext>
    </p:extLst>
  </p:cSld>
  <p:clrMapOvr>
    <a:masterClrMapping/>
  </p:clrMapOvr>
  <p:transition spd="slow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497969E-CB8C-4EBA-BA47-42104C0CF28C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8DF7C2-D16E-4C50-AF70-47AB2C683E95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19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7167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14619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FFC005E-C020-4BAC-B288-BED87D831799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982C6-FDC4-4923-9D46-8B41B7F335FD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8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BF13C-153B-4EAF-8DE2-07BEC62B7B52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00500B-1341-49FC-8479-D47BF7AF81B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3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16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81C73EB-1F89-4A1E-A133-35F4B308DEAF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EFE6B6-369A-4DAE-BB8D-67C4B8633369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79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28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5BE7B58-0EF6-4CC1-90F3-518551C0A72E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DC0A6E2-5BE8-4C8D-A4E2-E68E9AF3982B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3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806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C472CA3-55D2-40F6-AD82-96C8DF8AFEEF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C727F06-2113-45F3-B4A4-BACD295E7A8D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3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857364"/>
            <a:ext cx="4143404" cy="4000528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0" y="1857364"/>
            <a:ext cx="4143404" cy="40005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20EA3D3-449C-4AEB-AFED-1E5D89EA85F5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C613314-45F2-4734-BF77-9752609F50F8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14243" y="192880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4243" y="2571743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29085" y="1928802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29085" y="2571743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A452C5C-57C3-4F10-849C-F2E9B66031EF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E2372A0-E1F9-4A3E-8468-9FBBC3B4BD5A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7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98091"/>
      </p:ext>
    </p:extLst>
  </p:cSld>
  <p:clrMapOvr>
    <a:masterClrMapping/>
  </p:clrMapOvr>
  <p:transition spd="slow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22A84EF-FE58-4B2C-9781-57CF3F1321FC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26F9C53-1890-4533-92FE-2F69B59847D1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3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A2C8615-616E-4BB5-B339-DF9C9B02A884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D8EB67-563E-4F51-AACD-D27111555C14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0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4282" y="1785926"/>
            <a:ext cx="8501122" cy="4340237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6">
                  <a:lumMod val="75000"/>
                </a:schemeClr>
              </a:buClr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8A867AD-8AE1-458A-86C5-D7A8FF061377}" type="datetimeFigureOut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E53E2B-8423-4665-8DAB-F33992C31244}" type="slidenum">
              <a:rPr lang="es-E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5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358246" cy="4143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>
                <a:latin typeface="Helvetica" pitchFamily="34" charset="0"/>
              </a:defRPr>
            </a:lvl1pPr>
            <a:lvl2pPr>
              <a:buClr>
                <a:schemeClr val="accent6">
                  <a:lumMod val="75000"/>
                </a:schemeClr>
              </a:buClr>
              <a:defRPr sz="2400">
                <a:latin typeface="Helvetica" pitchFamily="34" charset="0"/>
              </a:defRPr>
            </a:lvl2pPr>
            <a:lvl3pPr>
              <a:buClr>
                <a:schemeClr val="accent6">
                  <a:lumMod val="75000"/>
                </a:schemeClr>
              </a:buClr>
              <a:defRPr sz="2000">
                <a:latin typeface="Helvetica" pitchFamily="34" charset="0"/>
              </a:defRPr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>
                <a:latin typeface="Helvetica" pitchFamily="34" charset="0"/>
              </a:defRPr>
            </a:lvl4pPr>
            <a:lvl5pPr>
              <a:buClr>
                <a:schemeClr val="accent6">
                  <a:lumMod val="75000"/>
                </a:schemeClr>
              </a:buClr>
              <a:defRPr sz="1800">
                <a:latin typeface="Helvetic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7229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66906C2-4671-46B3-A785-F9065C4BD68B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22/08/2018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20025A-8FED-4FEC-9D26-9EEA101B933F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0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68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Present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71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76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62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496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26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3936160"/>
      </p:ext>
    </p:extLst>
  </p:cSld>
  <p:clrMapOvr>
    <a:masterClrMapping/>
  </p:clrMapOvr>
  <p:transition spd="slow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2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2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21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20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96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4431195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6408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18543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8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59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551049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4181673"/>
      </p:ext>
    </p:extLst>
  </p:cSld>
  <p:clrMapOvr>
    <a:masterClrMapping/>
  </p:clrMapOvr>
  <p:transition spd="slow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80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05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48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13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71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65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59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00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51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25580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7112829"/>
      </p:ext>
    </p:extLst>
  </p:cSld>
  <p:clrMapOvr>
    <a:masterClrMapping/>
  </p:clrMapOvr>
  <p:transition spd="slow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29426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7060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6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80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32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38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97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27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10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67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8747602"/>
      </p:ext>
    </p:extLst>
  </p:cSld>
  <p:clrMapOvr>
    <a:masterClrMapping/>
  </p:clrMapOvr>
  <p:transition spd="slow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02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77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54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11579119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69117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84595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5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77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9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37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7774"/>
      </p:ext>
    </p:extLst>
  </p:cSld>
  <p:clrMapOvr>
    <a:masterClrMapping/>
  </p:clrMapOvr>
  <p:transition spd="slow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2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52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8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39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94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16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30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681419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831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955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2C0FFEC-1173-4F97-8D30-8ED28A4EB33B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7E6C32A-7DF5-4A12-8E8B-424FBDD5BDEE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57588485"/>
      </p:ext>
    </p:extLst>
  </p:cSld>
  <p:clrMapOvr>
    <a:masterClrMapping/>
  </p:clrMapOvr>
  <p:transition spd="slow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6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0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02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31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45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20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35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85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54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6128EB2-4A04-4FF5-9EF5-8567F273A73F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7CA6448-3B59-4A57-B37A-0413B2395D5C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879931267"/>
      </p:ext>
    </p:extLst>
  </p:cSld>
  <p:clrMapOvr>
    <a:masterClrMapping/>
  </p:clrMapOvr>
  <p:transition spd="slow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</a:rPr>
              <a:t>VN-AX-PPI-01</a:t>
            </a:r>
            <a:endParaRPr lang="es-CO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1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409316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127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49555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0351331-83AB-4C94-B873-9C338E17DC1C}" type="datetimeFigureOut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5419C3-7E6C-4260-8467-B04F74950B58}" type="slidenum">
              <a:rPr lang="es-CO" smtClean="0">
                <a:solidFill>
                  <a:srgbClr val="F99D1C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n-US" dirty="0" smtClean="0"/>
              <a:t>TÍTULO SUBTEMA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SUBTÍTULO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4500" b="1" dirty="0" smtClean="0"/>
              <a:t>LOREM IPSUM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LOREM</a:t>
            </a:r>
          </a:p>
          <a:p>
            <a:pPr lvl="0"/>
            <a:r>
              <a:rPr lang="en-US" b="1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66800"/>
            <a:ext cx="7315200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IPSUM DOLOR SIT AMET</a:t>
            </a:r>
            <a:endParaRPr lang="es-C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00200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4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dirty="0" smtClean="0"/>
              <a:t>“</a:t>
            </a:r>
            <a:r>
              <a:rPr lang="da-DK" dirty="0" smtClean="0"/>
              <a:t>Lorem ipsum dolor sit amet”</a:t>
            </a:r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5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Presentació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5000" b="1" spc="-150">
                <a:solidFill>
                  <a:schemeClr val="bg2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7530249"/>
      </p:ext>
    </p:extLst>
  </p:cSld>
  <p:clrMapOvr>
    <a:masterClrMapping/>
  </p:clrMapOvr>
  <p:transition spd="slow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9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LOREM IMPSUM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3500" b="1" dirty="0" smtClean="0"/>
              <a:t>DOLOR SIT AMET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sz="1500" b="1" dirty="0" smtClean="0"/>
              <a:t>CONSECTETUER ADIPISCING</a:t>
            </a:r>
            <a:endParaRPr lang="es-C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endParaRPr lang="es-CO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 smtClean="0">
                <a:latin typeface="Calibri"/>
                <a:cs typeface="Arial" charset="0"/>
              </a:rPr>
              <a:t>VN-AX-PPI-01</a:t>
            </a:r>
            <a:endParaRPr lang="es-CO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7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n-US" b="1" dirty="0" smtClean="0">
                <a:latin typeface="Helvetica LT Std" pitchFamily="34" charset="0"/>
              </a:rPr>
              <a:t>CIERRE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81099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FE40F8-DB58-4E6C-AD51-134CA828ABA2}" type="datetimeFigureOut">
              <a:rPr lang="es-MX" smtClean="0">
                <a:solidFill>
                  <a:srgbClr val="F99D1C"/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MX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0FD7B7-3D7E-4593-BA06-94CCFDABD4A2}" type="slidenum">
              <a:rPr lang="es-MX" smtClean="0">
                <a:solidFill>
                  <a:srgbClr val="F99D1C"/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0949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09D8984-07A2-4690-8FFA-C8A89C5A4103}" type="datetimeFigureOut">
              <a:rPr lang="es-CO" smtClean="0">
                <a:solidFill>
                  <a:srgbClr val="F99D1C"/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22/08/2018</a:t>
            </a:fld>
            <a:endParaRPr lang="es-CO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041AFBB-82C1-4EF7-A1F0-E8CB1FDAB982}" type="slidenum">
              <a:rPr lang="es-CO" smtClean="0">
                <a:solidFill>
                  <a:srgbClr val="F99D1C"/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 dirty="0">
              <a:solidFill>
                <a:srgbClr val="F99D1C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0338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0606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54DB64C-0816-4975-AD57-CD1B8F733725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325EF2D-74A7-452E-830B-CBF05D2E14BA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82024423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414922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39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65346479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9065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3461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2715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1042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9554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9501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473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7060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7037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67000" y="3124200"/>
            <a:ext cx="3810000" cy="60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87029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80850464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8334657-65BB-4953-85C1-A610892C4F6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2EB7C7E-1E02-4C1C-9798-9771850ED6A8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50793063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0D581E82-EB7E-44B6-AECC-D0C0241ECB10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870CC3D-262E-40F2-B233-27470B28BC2D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20350409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0F93B81-B473-4411-B4A7-9B673CFEF69A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82565DE-7978-4706-955F-5D0A6F5E1C66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43866253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A5E746F-89FD-4ADF-A85C-C412BCD2BB8E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380D1E-F4CA-48CD-B615-C1C8B31C2E3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43765040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896FF43-0E4B-4ABC-9E7F-56DC148C7705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4A8334-2FEA-4F7B-BD83-457197B7C3D0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16876105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26E7089-A2AC-4A53-9BA9-40CFF2FE1977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DFC4C9B-163B-443D-B389-AB0D598CF7D1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74292093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610157CD-D702-4F41-9C96-DAFFEF0E55B0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A01FAC-27C8-4F75-B647-C9926525545C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9825678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75FF5043-1254-49D3-86F0-5C9F017E8915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1204E50-4BE1-4F84-B4E6-8AED45858E2C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310027441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988F3E3-6083-4492-BF42-E3AB94583206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C9367D6-ECF4-45A6-87DF-99BFBAED9E83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93349102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20F987D1-FD93-4BE6-882B-9C7B6D76A24B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7E7DAAB-F640-4926-8526-F22B5EE2D306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27354069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13090258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740CF469-EC85-4C36-8DB7-9BEA23B2A73F}" type="datetimeFigureOut">
              <a:rPr lang="en-US"/>
              <a:pPr>
                <a:defRPr/>
              </a:pPr>
              <a:t>8/22/2018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29A4F6A-5017-415C-A949-857B1C073F9C}" type="slidenum">
              <a:rPr lang="en-US" altLang="es-CO"/>
              <a:pPr>
                <a:defRPr/>
              </a:pPr>
              <a:t>‹Nº›</a:t>
            </a:fld>
            <a:endParaRPr lang="en-US" altLang="es-CO" dirty="0"/>
          </a:p>
        </p:txBody>
      </p:sp>
    </p:spTree>
    <p:extLst>
      <p:ext uri="{BB962C8B-B14F-4D97-AF65-F5344CB8AC3E}">
        <p14:creationId xmlns:p14="http://schemas.microsoft.com/office/powerpoint/2010/main" val="1864672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0DB84C0-7CA1-48A3-9704-D5C1C156576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469A0E-EBB8-4CF6-85FA-3F002EA5D95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53613573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5F5D77-0B32-42CE-BB11-B9DBDD97A333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A1565A-B971-4986-8FDB-812F98862B48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29150816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3B8B565-395D-481C-8AA5-216288885B08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EA4E5B-2601-4867-8C17-A5172B93E3AC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16359525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B31BEF1-CEAA-4FE2-80D3-81F233C2E263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6FFEE9-A4A5-4CE9-9E90-80240325A4D0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00703847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14571"/>
            <a:ext cx="4038600" cy="3911609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accent6">
                  <a:lumMod val="75000"/>
                </a:schemeClr>
              </a:buClr>
              <a:defRPr sz="2400"/>
            </a:lvl2pPr>
            <a:lvl3pPr>
              <a:buClr>
                <a:schemeClr val="accent6">
                  <a:lumMod val="75000"/>
                </a:schemeClr>
              </a:buClr>
              <a:defRPr sz="20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800"/>
            </a:lvl4pPr>
            <a:lvl5pPr>
              <a:buClr>
                <a:schemeClr val="accent6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14571"/>
            <a:ext cx="4038600" cy="3911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4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20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defRPr lang="es-ES" sz="1800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5EF1A3C-0B4B-4F6B-B072-3C32C218F21D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FAEEA5-6D5F-471A-9B38-30193D05925E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63903826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71677"/>
            <a:ext cx="4040188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14638"/>
            <a:ext cx="4040188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2071677"/>
            <a:ext cx="4041775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714638"/>
            <a:ext cx="4041775" cy="3411543"/>
          </a:xfrm>
          <a:prstGeom prst="rect">
            <a:avLst/>
          </a:prstGeo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400"/>
            </a:lvl1pPr>
            <a:lvl2pPr>
              <a:buClr>
                <a:schemeClr val="accent6">
                  <a:lumMod val="75000"/>
                </a:schemeClr>
              </a:buClr>
              <a:defRPr sz="2000"/>
            </a:lvl2pPr>
            <a:lvl3pPr>
              <a:buClr>
                <a:schemeClr val="accent6">
                  <a:lumMod val="75000"/>
                </a:schemeClr>
              </a:buClr>
              <a:defRPr sz="1800"/>
            </a:lvl3pPr>
            <a:lvl4pPr>
              <a:buClr>
                <a:schemeClr val="accent6">
                  <a:lumMod val="75000"/>
                </a:schemeClr>
              </a:buClr>
              <a:buFont typeface="Courier New" pitchFamily="49" charset="0"/>
              <a:buChar char="o"/>
              <a:defRPr sz="1600"/>
            </a:lvl4pPr>
            <a:lvl5pPr>
              <a:buClr>
                <a:schemeClr val="accent6">
                  <a:lumMod val="7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C1FD950-55BC-4A5C-8606-6E17CD6308F2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4BF995-72F8-4E54-9EAC-13EE3C59F40E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202849512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9FB06FB-E154-4631-9BC6-377B87ACC2A9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E66028-C59A-473B-927F-5606C5B2CE0A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340185459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pp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143135"/>
            <a:ext cx="8229600" cy="39830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857232"/>
            <a:ext cx="590075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latin typeface="Helvetic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6200541-32D4-40A9-9EBB-4745FB14AB62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FB1E35-C4B3-4D00-B27A-F0D32517B54D}" type="slidenum">
              <a:rPr lang="es-ES" altLang="es-CO"/>
              <a:pPr>
                <a:defRPr/>
              </a:pPr>
              <a:t>‹Nº›</a:t>
            </a:fld>
            <a:endParaRPr lang="es-ES" altLang="es-CO" dirty="0"/>
          </a:p>
        </p:txBody>
      </p:sp>
    </p:spTree>
    <p:extLst>
      <p:ext uri="{BB962C8B-B14F-4D97-AF65-F5344CB8AC3E}">
        <p14:creationId xmlns:p14="http://schemas.microsoft.com/office/powerpoint/2010/main" val="42366710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382588" y="6492875"/>
            <a:ext cx="127635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0468B969-2DCB-4C05-ADFE-87D946126A90}" type="datetimeFigureOut">
              <a:rPr lang="es-ES"/>
              <a:pPr>
                <a:defRPr/>
              </a:pPr>
              <a:t>22/08/2018</a:t>
            </a:fld>
            <a:endParaRPr lang="es-ES" dirty="0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189913" y="6478588"/>
            <a:ext cx="8255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31908DE-543C-4C3C-B2CE-034EF0C5E60A}" type="slidenum">
              <a:rPr lang="es-CO" altLang="es-CO"/>
              <a:pPr>
                <a:defRPr/>
              </a:pPr>
              <a:t>‹Nº›</a:t>
            </a:fld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12255662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911264593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4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828800" y="34290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34846977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28800" y="1676400"/>
            <a:ext cx="5486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28800" y="2514600"/>
            <a:ext cx="5486400" cy="3657600"/>
          </a:xfrm>
          <a:prstGeom prst="rect">
            <a:avLst/>
          </a:prstGeom>
        </p:spPr>
        <p:txBody>
          <a:bodyPr/>
          <a:lstStyle>
            <a:lvl1pPr marL="860425" indent="282575" algn="l">
              <a:buFont typeface="+mj-lt"/>
              <a:buAutoNum type="arabicPeriod"/>
              <a:defRPr sz="2000" b="1" spc="-150">
                <a:solidFill>
                  <a:schemeClr val="tx1"/>
                </a:solidFill>
                <a:latin typeface="Helvetica LT Std" pitchFamily="34" charset="0"/>
              </a:defRPr>
            </a:lvl1pPr>
            <a:lvl2pPr marL="971550" indent="-514350" algn="ctr">
              <a:buFont typeface="+mj-lt"/>
              <a:buAutoNum type="arabicPeriod"/>
              <a:defRPr/>
            </a:lvl2pPr>
            <a:lvl3pPr marL="1371600" indent="-457200" algn="ctr">
              <a:buFont typeface="+mj-lt"/>
              <a:buAutoNum type="arabicPeriod"/>
              <a:defRPr/>
            </a:lvl3pPr>
            <a:lvl4pPr marL="1828800" indent="-457200" algn="ctr">
              <a:buFont typeface="+mj-lt"/>
              <a:buAutoNum type="arabicPeriod"/>
              <a:defRPr/>
            </a:lvl4pPr>
            <a:lvl5pPr marL="2286000" indent="-457200" algn="ctr">
              <a:buFont typeface="+mj-lt"/>
              <a:buAutoNum type="arabicPeriod"/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LOREM</a:t>
            </a:r>
          </a:p>
          <a:p>
            <a:pPr lvl="0"/>
            <a:r>
              <a:rPr lang="en-US" dirty="0" smtClean="0"/>
              <a:t>IPSUM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02217668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066800"/>
            <a:ext cx="7315200" cy="5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 spc="-150" baseline="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1600203"/>
            <a:ext cx="73152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spc="-15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4400" y="1981200"/>
            <a:ext cx="7315200" cy="441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sz="14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CO" dirty="0" err="1" smtClean="0"/>
              <a:t>Lorem</a:t>
            </a:r>
            <a:r>
              <a:rPr lang="es-CO" dirty="0" smtClean="0"/>
              <a:t> </a:t>
            </a:r>
            <a:r>
              <a:rPr lang="es-CO" dirty="0" err="1" smtClean="0"/>
              <a:t>ipsum</a:t>
            </a:r>
            <a:r>
              <a:rPr lang="es-CO" dirty="0" smtClean="0"/>
              <a:t> dolor </a:t>
            </a:r>
            <a:r>
              <a:rPr lang="es-CO" dirty="0" err="1" smtClean="0"/>
              <a:t>sit</a:t>
            </a:r>
            <a:r>
              <a:rPr lang="es-CO" dirty="0" smtClean="0"/>
              <a:t> </a:t>
            </a:r>
            <a:r>
              <a:rPr lang="es-CO" dirty="0" err="1" smtClean="0"/>
              <a:t>amet</a:t>
            </a:r>
            <a:r>
              <a:rPr lang="es-CO" dirty="0" smtClean="0"/>
              <a:t>, </a:t>
            </a:r>
            <a:r>
              <a:rPr lang="es-CO" dirty="0" err="1" smtClean="0"/>
              <a:t>consectetuer</a:t>
            </a:r>
            <a:r>
              <a:rPr lang="es-CO" dirty="0" smtClean="0"/>
              <a:t> </a:t>
            </a:r>
            <a:r>
              <a:rPr lang="es-CO" dirty="0" err="1" smtClean="0"/>
              <a:t>adipiscing</a:t>
            </a:r>
            <a:r>
              <a:rPr lang="es-CO" dirty="0" smtClean="0"/>
              <a:t> </a:t>
            </a:r>
            <a:r>
              <a:rPr lang="es-CO" dirty="0" err="1" smtClean="0"/>
              <a:t>elit</a:t>
            </a:r>
            <a:r>
              <a:rPr lang="es-CO" dirty="0" smtClean="0"/>
              <a:t>, sed </a:t>
            </a:r>
            <a:r>
              <a:rPr lang="es-CO" dirty="0" err="1" smtClean="0"/>
              <a:t>diam</a:t>
            </a:r>
            <a:r>
              <a:rPr lang="es-CO" dirty="0" smtClean="0"/>
              <a:t> </a:t>
            </a:r>
            <a:r>
              <a:rPr lang="es-CO" dirty="0" err="1" smtClean="0"/>
              <a:t>nonummy</a:t>
            </a:r>
            <a:r>
              <a:rPr lang="es-CO" dirty="0" smtClean="0"/>
              <a:t> </a:t>
            </a:r>
            <a:r>
              <a:rPr lang="es-CO" dirty="0" err="1" smtClean="0"/>
              <a:t>nibh</a:t>
            </a:r>
            <a:r>
              <a:rPr lang="es-CO" dirty="0" smtClean="0"/>
              <a:t> </a:t>
            </a:r>
            <a:r>
              <a:rPr lang="es-CO" dirty="0" err="1" smtClean="0"/>
              <a:t>euismod</a:t>
            </a:r>
            <a:r>
              <a:rPr lang="es-CO" dirty="0" smtClean="0"/>
              <a:t> </a:t>
            </a:r>
            <a:r>
              <a:rPr lang="es-CO" dirty="0" err="1" smtClean="0"/>
              <a:t>tincidunt</a:t>
            </a:r>
            <a:r>
              <a:rPr lang="es-CO" dirty="0" smtClean="0"/>
              <a:t> ut </a:t>
            </a:r>
            <a:r>
              <a:rPr lang="es-CO" dirty="0" err="1" smtClean="0"/>
              <a:t>laoreet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magna </a:t>
            </a:r>
            <a:r>
              <a:rPr lang="es-CO" dirty="0" err="1" smtClean="0"/>
              <a:t>aliquam</a:t>
            </a:r>
            <a:r>
              <a:rPr lang="es-CO" dirty="0" smtClean="0"/>
              <a:t> </a:t>
            </a:r>
            <a:r>
              <a:rPr lang="es-CO" dirty="0" err="1" smtClean="0"/>
              <a:t>erat</a:t>
            </a:r>
            <a:r>
              <a:rPr lang="es-CO" dirty="0" smtClean="0"/>
              <a:t> </a:t>
            </a:r>
            <a:r>
              <a:rPr lang="es-CO" dirty="0" err="1" smtClean="0"/>
              <a:t>volutpat</a:t>
            </a:r>
            <a:r>
              <a:rPr lang="es-CO" dirty="0" smtClean="0"/>
              <a:t>. Ut </a:t>
            </a:r>
            <a:r>
              <a:rPr lang="es-CO" dirty="0" err="1" smtClean="0"/>
              <a:t>wisi</a:t>
            </a:r>
            <a:r>
              <a:rPr lang="es-CO" dirty="0" smtClean="0"/>
              <a:t> </a:t>
            </a:r>
            <a:r>
              <a:rPr lang="es-CO" dirty="0" err="1" smtClean="0"/>
              <a:t>enim</a:t>
            </a:r>
            <a:r>
              <a:rPr lang="es-CO" dirty="0" smtClean="0"/>
              <a:t> ad </a:t>
            </a:r>
            <a:r>
              <a:rPr lang="es-CO" dirty="0" err="1" smtClean="0"/>
              <a:t>minim</a:t>
            </a:r>
            <a:r>
              <a:rPr lang="es-CO" dirty="0" smtClean="0"/>
              <a:t> </a:t>
            </a:r>
            <a:r>
              <a:rPr lang="es-CO" dirty="0" err="1" smtClean="0"/>
              <a:t>veniam</a:t>
            </a:r>
            <a:r>
              <a:rPr lang="es-CO" dirty="0" smtClean="0"/>
              <a:t>, </a:t>
            </a:r>
            <a:r>
              <a:rPr lang="es-CO" dirty="0" err="1" smtClean="0"/>
              <a:t>quis</a:t>
            </a:r>
            <a:r>
              <a:rPr lang="es-CO" dirty="0" smtClean="0"/>
              <a:t> </a:t>
            </a:r>
            <a:r>
              <a:rPr lang="es-CO" dirty="0" err="1" smtClean="0"/>
              <a:t>nostrud</a:t>
            </a:r>
            <a:r>
              <a:rPr lang="es-CO" dirty="0" smtClean="0"/>
              <a:t> </a:t>
            </a:r>
            <a:r>
              <a:rPr lang="es-CO" dirty="0" err="1" smtClean="0"/>
              <a:t>exerci</a:t>
            </a:r>
            <a:r>
              <a:rPr lang="es-CO" dirty="0" smtClean="0"/>
              <a:t> </a:t>
            </a:r>
            <a:r>
              <a:rPr lang="es-CO" dirty="0" err="1" smtClean="0"/>
              <a:t>tation</a:t>
            </a:r>
            <a:r>
              <a:rPr lang="es-CO" dirty="0" smtClean="0"/>
              <a:t> </a:t>
            </a:r>
            <a:r>
              <a:rPr lang="es-CO" dirty="0" err="1" smtClean="0"/>
              <a:t>ullamcorper</a:t>
            </a:r>
            <a:r>
              <a:rPr lang="es-CO" dirty="0" smtClean="0"/>
              <a:t> </a:t>
            </a:r>
            <a:r>
              <a:rPr lang="es-CO" dirty="0" err="1" smtClean="0"/>
              <a:t>suscipit</a:t>
            </a:r>
            <a:r>
              <a:rPr lang="es-CO" dirty="0" smtClean="0"/>
              <a:t> </a:t>
            </a:r>
            <a:r>
              <a:rPr lang="es-CO" dirty="0" err="1" smtClean="0"/>
              <a:t>lobortis</a:t>
            </a:r>
            <a:r>
              <a:rPr lang="es-CO" dirty="0" smtClean="0"/>
              <a:t> </a:t>
            </a:r>
            <a:r>
              <a:rPr lang="es-CO" dirty="0" err="1" smtClean="0"/>
              <a:t>nisl</a:t>
            </a:r>
            <a:r>
              <a:rPr lang="es-CO" dirty="0" smtClean="0"/>
              <a:t> ut </a:t>
            </a:r>
            <a:r>
              <a:rPr lang="es-CO" dirty="0" err="1" smtClean="0"/>
              <a:t>aliquip</a:t>
            </a:r>
            <a:r>
              <a:rPr lang="es-CO" dirty="0" smtClean="0"/>
              <a:t> ex </a:t>
            </a:r>
            <a:r>
              <a:rPr lang="es-CO" dirty="0" err="1" smtClean="0"/>
              <a:t>ea</a:t>
            </a:r>
            <a:r>
              <a:rPr lang="es-CO" dirty="0" smtClean="0"/>
              <a:t> </a:t>
            </a:r>
            <a:r>
              <a:rPr lang="es-CO" dirty="0" err="1" smtClean="0"/>
              <a:t>commodo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.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autem</a:t>
            </a:r>
            <a:r>
              <a:rPr lang="es-CO" dirty="0" smtClean="0"/>
              <a:t>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eum</a:t>
            </a:r>
            <a:r>
              <a:rPr lang="es-CO" dirty="0" smtClean="0"/>
              <a:t> </a:t>
            </a:r>
            <a:r>
              <a:rPr lang="es-CO" dirty="0" err="1" smtClean="0"/>
              <a:t>iriure</a:t>
            </a:r>
            <a:r>
              <a:rPr lang="es-CO" dirty="0" smtClean="0"/>
              <a:t> dolor in </a:t>
            </a:r>
            <a:r>
              <a:rPr lang="es-CO" dirty="0" err="1" smtClean="0"/>
              <a:t>hendrerit</a:t>
            </a:r>
            <a:r>
              <a:rPr lang="es-CO" dirty="0" smtClean="0"/>
              <a:t> in </a:t>
            </a:r>
            <a:r>
              <a:rPr lang="es-CO" dirty="0" err="1" smtClean="0"/>
              <a:t>vulputate</a:t>
            </a:r>
            <a:r>
              <a:rPr lang="es-CO" dirty="0" smtClean="0"/>
              <a:t> </a:t>
            </a:r>
            <a:r>
              <a:rPr lang="es-CO" dirty="0" err="1" smtClean="0"/>
              <a:t>velit</a:t>
            </a:r>
            <a:r>
              <a:rPr lang="es-CO" dirty="0" smtClean="0"/>
              <a:t> </a:t>
            </a:r>
            <a:r>
              <a:rPr lang="es-CO" dirty="0" err="1" smtClean="0"/>
              <a:t>esse</a:t>
            </a:r>
            <a:r>
              <a:rPr lang="es-CO" dirty="0" smtClean="0"/>
              <a:t> </a:t>
            </a:r>
            <a:r>
              <a:rPr lang="es-CO" dirty="0" err="1" smtClean="0"/>
              <a:t>molestie</a:t>
            </a:r>
            <a:r>
              <a:rPr lang="es-CO" dirty="0" smtClean="0"/>
              <a:t> </a:t>
            </a:r>
            <a:r>
              <a:rPr lang="es-CO" dirty="0" err="1" smtClean="0"/>
              <a:t>consequat</a:t>
            </a:r>
            <a:r>
              <a:rPr lang="es-CO" dirty="0" smtClean="0"/>
              <a:t>, </a:t>
            </a:r>
            <a:r>
              <a:rPr lang="es-CO" dirty="0" err="1" smtClean="0"/>
              <a:t>vel</a:t>
            </a:r>
            <a:r>
              <a:rPr lang="es-CO" dirty="0" smtClean="0"/>
              <a:t> </a:t>
            </a:r>
            <a:r>
              <a:rPr lang="es-CO" dirty="0" err="1" smtClean="0"/>
              <a:t>illum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</a:t>
            </a:r>
            <a:r>
              <a:rPr lang="es-CO" dirty="0" err="1" smtClean="0"/>
              <a:t>eu</a:t>
            </a:r>
            <a:r>
              <a:rPr lang="es-CO" dirty="0" smtClean="0"/>
              <a:t> </a:t>
            </a:r>
            <a:r>
              <a:rPr lang="es-CO" dirty="0" err="1" smtClean="0"/>
              <a:t>feugiat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facilisis</a:t>
            </a:r>
            <a:r>
              <a:rPr lang="es-CO" dirty="0" smtClean="0"/>
              <a:t> at vero eros et </a:t>
            </a:r>
            <a:r>
              <a:rPr lang="es-CO" dirty="0" err="1" smtClean="0"/>
              <a:t>accumsan</a:t>
            </a:r>
            <a:r>
              <a:rPr lang="es-CO" dirty="0" smtClean="0"/>
              <a:t> et </a:t>
            </a:r>
            <a:r>
              <a:rPr lang="es-CO" dirty="0" err="1" smtClean="0"/>
              <a:t>iusto</a:t>
            </a:r>
            <a:r>
              <a:rPr lang="es-CO" dirty="0" smtClean="0"/>
              <a:t> odio </a:t>
            </a:r>
            <a:r>
              <a:rPr lang="es-CO" dirty="0" err="1" smtClean="0"/>
              <a:t>dignissim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blandit</a:t>
            </a:r>
            <a:r>
              <a:rPr lang="es-CO" dirty="0" smtClean="0"/>
              <a:t> </a:t>
            </a:r>
            <a:r>
              <a:rPr lang="es-CO" dirty="0" err="1" smtClean="0"/>
              <a:t>praesent</a:t>
            </a:r>
            <a:r>
              <a:rPr lang="es-CO" dirty="0" smtClean="0"/>
              <a:t> </a:t>
            </a:r>
            <a:r>
              <a:rPr lang="es-CO" dirty="0" err="1" smtClean="0"/>
              <a:t>luptatum</a:t>
            </a:r>
            <a:r>
              <a:rPr lang="es-CO" dirty="0" smtClean="0"/>
              <a:t> </a:t>
            </a:r>
            <a:r>
              <a:rPr lang="es-CO" dirty="0" err="1" smtClean="0"/>
              <a:t>zzril</a:t>
            </a:r>
            <a:r>
              <a:rPr lang="es-CO" dirty="0" smtClean="0"/>
              <a:t> </a:t>
            </a:r>
            <a:r>
              <a:rPr lang="es-CO" dirty="0" err="1" smtClean="0"/>
              <a:t>delenit</a:t>
            </a:r>
            <a:r>
              <a:rPr lang="es-CO" dirty="0" smtClean="0"/>
              <a:t> </a:t>
            </a:r>
            <a:r>
              <a:rPr lang="es-CO" dirty="0" err="1" smtClean="0"/>
              <a:t>augue</a:t>
            </a:r>
            <a:r>
              <a:rPr lang="es-CO" dirty="0" smtClean="0"/>
              <a:t> </a:t>
            </a:r>
            <a:r>
              <a:rPr lang="es-CO" dirty="0" err="1" smtClean="0"/>
              <a:t>duis</a:t>
            </a:r>
            <a:r>
              <a:rPr lang="es-CO" dirty="0" smtClean="0"/>
              <a:t> </a:t>
            </a:r>
            <a:r>
              <a:rPr lang="es-CO" dirty="0" err="1" smtClean="0"/>
              <a:t>dolore</a:t>
            </a:r>
            <a:r>
              <a:rPr lang="es-CO" dirty="0" smtClean="0"/>
              <a:t> te </a:t>
            </a:r>
            <a:r>
              <a:rPr lang="es-CO" dirty="0" err="1" smtClean="0"/>
              <a:t>feugait</a:t>
            </a:r>
            <a:r>
              <a:rPr lang="es-CO" dirty="0" smtClean="0"/>
              <a:t> </a:t>
            </a:r>
            <a:r>
              <a:rPr lang="es-CO" dirty="0" err="1" smtClean="0"/>
              <a:t>nulla</a:t>
            </a:r>
            <a:r>
              <a:rPr lang="es-CO" dirty="0" smtClean="0"/>
              <a:t> </a:t>
            </a:r>
            <a:r>
              <a:rPr lang="es-CO" dirty="0" err="1" smtClean="0"/>
              <a:t>facilisi</a:t>
            </a:r>
            <a:r>
              <a:rPr lang="es-CO" dirty="0" smtClean="0"/>
              <a:t>. </a:t>
            </a:r>
            <a:r>
              <a:rPr lang="es-CO" dirty="0" err="1" smtClean="0"/>
              <a:t>Nam</a:t>
            </a:r>
            <a:r>
              <a:rPr lang="es-CO" dirty="0" smtClean="0"/>
              <a:t> </a:t>
            </a:r>
            <a:r>
              <a:rPr lang="es-CO" dirty="0" err="1" smtClean="0"/>
              <a:t>liber</a:t>
            </a:r>
            <a:r>
              <a:rPr lang="es-CO" dirty="0" smtClean="0"/>
              <a:t> </a:t>
            </a:r>
            <a:r>
              <a:rPr lang="es-CO" dirty="0" err="1" smtClean="0"/>
              <a:t>tempor</a:t>
            </a:r>
            <a:r>
              <a:rPr lang="es-CO" dirty="0" smtClean="0"/>
              <a:t> cum </a:t>
            </a:r>
            <a:r>
              <a:rPr lang="es-CO" dirty="0" err="1" smtClean="0"/>
              <a:t>soluta</a:t>
            </a:r>
            <a:r>
              <a:rPr lang="es-CO" dirty="0" smtClean="0"/>
              <a:t> </a:t>
            </a:r>
            <a:r>
              <a:rPr lang="es-CO" dirty="0" err="1" smtClean="0"/>
              <a:t>nobis</a:t>
            </a:r>
            <a:r>
              <a:rPr lang="es-CO" dirty="0" smtClean="0"/>
              <a:t> </a:t>
            </a:r>
            <a:r>
              <a:rPr lang="es-CO" dirty="0" err="1" smtClean="0"/>
              <a:t>eleifend</a:t>
            </a:r>
            <a:r>
              <a:rPr lang="es-CO" dirty="0" smtClean="0"/>
              <a:t> </a:t>
            </a:r>
            <a:r>
              <a:rPr lang="es-CO" dirty="0" err="1" smtClean="0"/>
              <a:t>option</a:t>
            </a:r>
            <a:r>
              <a:rPr lang="es-CO" dirty="0" smtClean="0"/>
              <a:t> </a:t>
            </a:r>
            <a:r>
              <a:rPr lang="es-CO" dirty="0" err="1" smtClean="0"/>
              <a:t>congue</a:t>
            </a:r>
            <a:r>
              <a:rPr lang="es-CO" dirty="0" smtClean="0"/>
              <a:t> nihil </a:t>
            </a:r>
            <a:r>
              <a:rPr lang="es-CO" dirty="0" err="1" smtClean="0"/>
              <a:t>imperdiet</a:t>
            </a:r>
            <a:r>
              <a:rPr lang="es-CO" dirty="0" smtClean="0"/>
              <a:t> </a:t>
            </a:r>
            <a:r>
              <a:rPr lang="es-CO" dirty="0" err="1" smtClean="0"/>
              <a:t>doming</a:t>
            </a:r>
            <a:r>
              <a:rPr lang="es-CO" dirty="0" smtClean="0"/>
              <a:t> id </a:t>
            </a:r>
            <a:r>
              <a:rPr lang="es-CO" dirty="0" err="1" smtClean="0"/>
              <a:t>quod</a:t>
            </a:r>
            <a:r>
              <a:rPr lang="es-CO" dirty="0" smtClean="0"/>
              <a:t> </a:t>
            </a:r>
            <a:r>
              <a:rPr lang="es-CO" dirty="0" err="1" smtClean="0"/>
              <a:t>mazim</a:t>
            </a:r>
            <a:r>
              <a:rPr lang="es-CO" dirty="0" smtClean="0"/>
              <a:t> </a:t>
            </a:r>
            <a:r>
              <a:rPr lang="es-CO" dirty="0" err="1" smtClean="0"/>
              <a:t>placerat</a:t>
            </a:r>
            <a:r>
              <a:rPr lang="es-CO" dirty="0" smtClean="0"/>
              <a:t> </a:t>
            </a:r>
            <a:r>
              <a:rPr lang="es-CO" dirty="0" err="1" smtClean="0"/>
              <a:t>facer</a:t>
            </a:r>
            <a:r>
              <a:rPr lang="es-CO" dirty="0" smtClean="0"/>
              <a:t> </a:t>
            </a:r>
            <a:r>
              <a:rPr lang="es-CO" dirty="0" err="1" smtClean="0"/>
              <a:t>possim</a:t>
            </a:r>
            <a:r>
              <a:rPr lang="es-CO" dirty="0" smtClean="0"/>
              <a:t> </a:t>
            </a:r>
            <a:r>
              <a:rPr lang="es-CO" dirty="0" err="1" smtClean="0"/>
              <a:t>assum</a:t>
            </a:r>
            <a:r>
              <a:rPr lang="es-CO" dirty="0" smtClean="0"/>
              <a:t>. </a:t>
            </a:r>
            <a:r>
              <a:rPr lang="es-CO" dirty="0" err="1" smtClean="0"/>
              <a:t>Typi</a:t>
            </a:r>
            <a:r>
              <a:rPr lang="es-CO" dirty="0" smtClean="0"/>
              <a:t> non </a:t>
            </a:r>
            <a:r>
              <a:rPr lang="es-CO" dirty="0" err="1" smtClean="0"/>
              <a:t>habent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 </a:t>
            </a:r>
            <a:r>
              <a:rPr lang="es-CO" dirty="0" err="1" smtClean="0"/>
              <a:t>insitam</a:t>
            </a:r>
            <a:r>
              <a:rPr lang="es-CO" dirty="0" smtClean="0"/>
              <a:t>; </a:t>
            </a:r>
            <a:r>
              <a:rPr lang="es-CO" dirty="0" err="1" smtClean="0"/>
              <a:t>est</a:t>
            </a:r>
            <a:r>
              <a:rPr lang="es-CO" dirty="0" smtClean="0"/>
              <a:t> </a:t>
            </a:r>
            <a:r>
              <a:rPr lang="es-CO" dirty="0" err="1" smtClean="0"/>
              <a:t>usus</a:t>
            </a:r>
            <a:r>
              <a:rPr lang="es-CO" dirty="0" smtClean="0"/>
              <a:t> </a:t>
            </a:r>
            <a:r>
              <a:rPr lang="es-CO" dirty="0" err="1" smtClean="0"/>
              <a:t>legentis</a:t>
            </a:r>
            <a:r>
              <a:rPr lang="es-CO" dirty="0" smtClean="0"/>
              <a:t> in </a:t>
            </a:r>
            <a:r>
              <a:rPr lang="es-CO" dirty="0" err="1" smtClean="0"/>
              <a:t>iis</a:t>
            </a:r>
            <a:r>
              <a:rPr lang="es-CO" dirty="0" smtClean="0"/>
              <a:t> </a:t>
            </a:r>
            <a:r>
              <a:rPr lang="es-CO" dirty="0" err="1" smtClean="0"/>
              <a:t>qui</a:t>
            </a:r>
            <a:r>
              <a:rPr lang="es-CO" dirty="0" smtClean="0"/>
              <a:t> </a:t>
            </a:r>
            <a:r>
              <a:rPr lang="es-CO" dirty="0" err="1" smtClean="0"/>
              <a:t>facit</a:t>
            </a:r>
            <a:r>
              <a:rPr lang="es-CO" dirty="0" smtClean="0"/>
              <a:t> </a:t>
            </a:r>
            <a:r>
              <a:rPr lang="es-CO" dirty="0" err="1" smtClean="0"/>
              <a:t>eorum</a:t>
            </a:r>
            <a:r>
              <a:rPr lang="es-CO" dirty="0" smtClean="0"/>
              <a:t> </a:t>
            </a:r>
            <a:r>
              <a:rPr lang="es-CO" dirty="0" err="1" smtClean="0"/>
              <a:t>claritatem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81602970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4400" y="30480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500" b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14400" y="35814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75896395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144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228998355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38384156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ble Imag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35435630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32004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00400" y="685800"/>
            <a:ext cx="59436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402194243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1148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42672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95800" y="1524000"/>
            <a:ext cx="4191000" cy="5334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500" b="1" spc="-150" baseline="0">
                <a:solidFill>
                  <a:schemeClr val="tx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95800" y="1981200"/>
            <a:ext cx="42672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spc="-150">
                <a:solidFill>
                  <a:schemeClr val="bg1"/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95800" y="2514600"/>
            <a:ext cx="42672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  <a:lumOff val="25000"/>
                  </a:schemeClr>
                </a:solidFill>
                <a:latin typeface="Helvetica LT Std" pitchFamily="34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103751748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o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572000" cy="33528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685800"/>
            <a:ext cx="4572000" cy="6096000"/>
          </a:xfrm>
          <a:prstGeom prst="rect">
            <a:avLst/>
          </a:prstGeo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s-CO" dirty="0"/>
              <a:t>VN-AX-PPI-01</a:t>
            </a:r>
          </a:p>
        </p:txBody>
      </p:sp>
    </p:spTree>
    <p:extLst>
      <p:ext uri="{BB962C8B-B14F-4D97-AF65-F5344CB8AC3E}">
        <p14:creationId xmlns:p14="http://schemas.microsoft.com/office/powerpoint/2010/main" val="30225777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19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07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32" Type="http://schemas.openxmlformats.org/officeDocument/2006/relationships/theme" Target="../theme/theme15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31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slideLayout" Target="../slideLayouts/slideLayout2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67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5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313.xml"/><Relationship Id="rId29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24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23" Type="http://schemas.openxmlformats.org/officeDocument/2006/relationships/slideLayout" Target="../slideLayouts/slideLayout316.xml"/><Relationship Id="rId28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slideLayout" Target="../slideLayouts/slideLayout315.xml"/><Relationship Id="rId27" Type="http://schemas.openxmlformats.org/officeDocument/2006/relationships/slideLayout" Target="../slideLayouts/slideLayout320.xml"/><Relationship Id="rId30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4.xml"/><Relationship Id="rId18" Type="http://schemas.openxmlformats.org/officeDocument/2006/relationships/slideLayout" Target="../slideLayouts/slideLayout379.xml"/><Relationship Id="rId26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64.xml"/><Relationship Id="rId21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17" Type="http://schemas.openxmlformats.org/officeDocument/2006/relationships/slideLayout" Target="../slideLayouts/slideLayout378.xml"/><Relationship Id="rId25" Type="http://schemas.openxmlformats.org/officeDocument/2006/relationships/slideLayout" Target="../slideLayouts/slideLayout386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363.xml"/><Relationship Id="rId16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81.xml"/><Relationship Id="rId29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24" Type="http://schemas.openxmlformats.org/officeDocument/2006/relationships/slideLayout" Target="../slideLayouts/slideLayout385.xml"/><Relationship Id="rId32" Type="http://schemas.openxmlformats.org/officeDocument/2006/relationships/theme" Target="../theme/theme22.xml"/><Relationship Id="rId5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6.xml"/><Relationship Id="rId23" Type="http://schemas.openxmlformats.org/officeDocument/2006/relationships/slideLayout" Target="../slideLayouts/slideLayout384.xml"/><Relationship Id="rId28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71.xml"/><Relationship Id="rId19" Type="http://schemas.openxmlformats.org/officeDocument/2006/relationships/slideLayout" Target="../slideLayouts/slideLayout380.xml"/><Relationship Id="rId31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Relationship Id="rId14" Type="http://schemas.openxmlformats.org/officeDocument/2006/relationships/slideLayout" Target="../slideLayouts/slideLayout375.xml"/><Relationship Id="rId22" Type="http://schemas.openxmlformats.org/officeDocument/2006/relationships/slideLayout" Target="../slideLayouts/slideLayout383.xml"/><Relationship Id="rId27" Type="http://schemas.openxmlformats.org/officeDocument/2006/relationships/slideLayout" Target="../slideLayouts/slideLayout388.xml"/><Relationship Id="rId30" Type="http://schemas.openxmlformats.org/officeDocument/2006/relationships/slideLayout" Target="../slideLayouts/slideLayout39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slideLayout" Target="../slideLayouts/slideLayout410.xml"/><Relationship Id="rId26" Type="http://schemas.openxmlformats.org/officeDocument/2006/relationships/slideLayout" Target="../slideLayouts/slideLayout418.xml"/><Relationship Id="rId39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413.xml"/><Relationship Id="rId34" Type="http://schemas.openxmlformats.org/officeDocument/2006/relationships/slideLayout" Target="../slideLayouts/slideLayout426.xml"/><Relationship Id="rId42" Type="http://schemas.openxmlformats.org/officeDocument/2006/relationships/theme" Target="../theme/theme23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slideLayout" Target="../slideLayouts/slideLayout409.xml"/><Relationship Id="rId25" Type="http://schemas.openxmlformats.org/officeDocument/2006/relationships/slideLayout" Target="../slideLayouts/slideLayout417.xml"/><Relationship Id="rId33" Type="http://schemas.openxmlformats.org/officeDocument/2006/relationships/slideLayout" Target="../slideLayouts/slideLayout425.xml"/><Relationship Id="rId38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394.xml"/><Relationship Id="rId16" Type="http://schemas.openxmlformats.org/officeDocument/2006/relationships/slideLayout" Target="../slideLayouts/slideLayout408.xml"/><Relationship Id="rId20" Type="http://schemas.openxmlformats.org/officeDocument/2006/relationships/slideLayout" Target="../slideLayouts/slideLayout412.xml"/><Relationship Id="rId29" Type="http://schemas.openxmlformats.org/officeDocument/2006/relationships/slideLayout" Target="../slideLayouts/slideLayout421.xml"/><Relationship Id="rId41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24" Type="http://schemas.openxmlformats.org/officeDocument/2006/relationships/slideLayout" Target="../slideLayouts/slideLayout416.xml"/><Relationship Id="rId32" Type="http://schemas.openxmlformats.org/officeDocument/2006/relationships/slideLayout" Target="../slideLayouts/slideLayout424.xml"/><Relationship Id="rId37" Type="http://schemas.openxmlformats.org/officeDocument/2006/relationships/slideLayout" Target="../slideLayouts/slideLayout429.xml"/><Relationship Id="rId40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97.xml"/><Relationship Id="rId15" Type="http://schemas.openxmlformats.org/officeDocument/2006/relationships/slideLayout" Target="../slideLayouts/slideLayout407.xml"/><Relationship Id="rId23" Type="http://schemas.openxmlformats.org/officeDocument/2006/relationships/slideLayout" Target="../slideLayouts/slideLayout415.xml"/><Relationship Id="rId28" Type="http://schemas.openxmlformats.org/officeDocument/2006/relationships/slideLayout" Target="../slideLayouts/slideLayout420.xml"/><Relationship Id="rId36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02.xml"/><Relationship Id="rId19" Type="http://schemas.openxmlformats.org/officeDocument/2006/relationships/slideLayout" Target="../slideLayouts/slideLayout411.xml"/><Relationship Id="rId31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Relationship Id="rId22" Type="http://schemas.openxmlformats.org/officeDocument/2006/relationships/slideLayout" Target="../slideLayouts/slideLayout414.xml"/><Relationship Id="rId27" Type="http://schemas.openxmlformats.org/officeDocument/2006/relationships/slideLayout" Target="../slideLayouts/slideLayout419.xml"/><Relationship Id="rId30" Type="http://schemas.openxmlformats.org/officeDocument/2006/relationships/slideLayout" Target="../slideLayouts/slideLayout422.xml"/><Relationship Id="rId35" Type="http://schemas.openxmlformats.org/officeDocument/2006/relationships/slideLayout" Target="../slideLayouts/slideLayout427.xml"/><Relationship Id="rId43" Type="http://schemas.openxmlformats.org/officeDocument/2006/relationships/image" Target="../media/image1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6.xml"/><Relationship Id="rId1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36.xml"/><Relationship Id="rId21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5.xml"/><Relationship Id="rId17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35.xml"/><Relationship Id="rId16" Type="http://schemas.openxmlformats.org/officeDocument/2006/relationships/slideLayout" Target="../slideLayouts/slideLayout449.xml"/><Relationship Id="rId20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5" Type="http://schemas.openxmlformats.org/officeDocument/2006/relationships/slideLayout" Target="../slideLayouts/slideLayout44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43.xml"/><Relationship Id="rId19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7.xml"/><Relationship Id="rId2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slideLayout" Target="../slideLayouts/slideLayout467.xml"/><Relationship Id="rId18" Type="http://schemas.openxmlformats.org/officeDocument/2006/relationships/slideLayout" Target="../slideLayouts/slideLayout472.xml"/><Relationship Id="rId26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57.xml"/><Relationship Id="rId21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461.xml"/><Relationship Id="rId12" Type="http://schemas.openxmlformats.org/officeDocument/2006/relationships/slideLayout" Target="../slideLayouts/slideLayout466.xml"/><Relationship Id="rId17" Type="http://schemas.openxmlformats.org/officeDocument/2006/relationships/slideLayout" Target="../slideLayouts/slideLayout471.xml"/><Relationship Id="rId25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56.xml"/><Relationship Id="rId16" Type="http://schemas.openxmlformats.org/officeDocument/2006/relationships/slideLayout" Target="../slideLayouts/slideLayout470.xml"/><Relationship Id="rId20" Type="http://schemas.openxmlformats.org/officeDocument/2006/relationships/slideLayout" Target="../slideLayouts/slideLayout474.xml"/><Relationship Id="rId29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24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59.xml"/><Relationship Id="rId15" Type="http://schemas.openxmlformats.org/officeDocument/2006/relationships/slideLayout" Target="../slideLayouts/slideLayout469.xml"/><Relationship Id="rId23" Type="http://schemas.openxmlformats.org/officeDocument/2006/relationships/slideLayout" Target="../slideLayouts/slideLayout477.xml"/><Relationship Id="rId28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64.xml"/><Relationship Id="rId19" Type="http://schemas.openxmlformats.org/officeDocument/2006/relationships/slideLayout" Target="../slideLayouts/slideLayout473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slideLayout" Target="../slideLayouts/slideLayout468.xml"/><Relationship Id="rId22" Type="http://schemas.openxmlformats.org/officeDocument/2006/relationships/slideLayout" Target="../slideLayouts/slideLayout476.xml"/><Relationship Id="rId27" Type="http://schemas.openxmlformats.org/officeDocument/2006/relationships/slideLayout" Target="../slideLayouts/slideLayout481.xml"/><Relationship Id="rId30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1.xml"/><Relationship Id="rId13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85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94.xml"/><Relationship Id="rId5" Type="http://schemas.openxmlformats.org/officeDocument/2006/relationships/slideLayout" Target="../slideLayouts/slideLayout488.xml"/><Relationship Id="rId15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493.xml"/><Relationship Id="rId4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9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13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slideLayout" Target="../slideLayouts/slideLayout510.xml"/><Relationship Id="rId2" Type="http://schemas.openxmlformats.org/officeDocument/2006/relationships/slideLayout" Target="../slideLayouts/slideLayout50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Relationship Id="rId14" Type="http://schemas.openxmlformats.org/officeDocument/2006/relationships/slideLayout" Target="../slideLayouts/slideLayout51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5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Relationship Id="rId14" Type="http://schemas.openxmlformats.org/officeDocument/2006/relationships/slideLayout" Target="../slideLayouts/slideLayout52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Relationship Id="rId14" Type="http://schemas.openxmlformats.org/officeDocument/2006/relationships/slideLayout" Target="../slideLayouts/slideLayout5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5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slideLayout" Target="../slideLayouts/slideLayout567.xml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slideLayout" Target="../slideLayouts/slideLayout566.xml"/><Relationship Id="rId2" Type="http://schemas.openxmlformats.org/officeDocument/2006/relationships/slideLayout" Target="../slideLayouts/slideLayout55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Relationship Id="rId14" Type="http://schemas.openxmlformats.org/officeDocument/2006/relationships/slideLayout" Target="../slideLayouts/slideLayout5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417" r:id="rId1"/>
    <p:sldLayoutId id="2147488418" r:id="rId2"/>
    <p:sldLayoutId id="2147488419" r:id="rId3"/>
    <p:sldLayoutId id="2147488420" r:id="rId4"/>
    <p:sldLayoutId id="2147488421" r:id="rId5"/>
    <p:sldLayoutId id="2147488422" r:id="rId6"/>
    <p:sldLayoutId id="2147488423" r:id="rId7"/>
    <p:sldLayoutId id="2147488424" r:id="rId8"/>
    <p:sldLayoutId id="2147488425" r:id="rId9"/>
    <p:sldLayoutId id="2147488426" r:id="rId10"/>
    <p:sldLayoutId id="2147488427" r:id="rId11"/>
    <p:sldLayoutId id="2147488428" r:id="rId12"/>
    <p:sldLayoutId id="2147488429" r:id="rId13"/>
    <p:sldLayoutId id="2147488430" r:id="rId14"/>
    <p:sldLayoutId id="2147488431" r:id="rId15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89" r:id="rId1"/>
    <p:sldLayoutId id="2147488590" r:id="rId2"/>
    <p:sldLayoutId id="2147488591" r:id="rId3"/>
    <p:sldLayoutId id="2147488592" r:id="rId4"/>
    <p:sldLayoutId id="2147488593" r:id="rId5"/>
    <p:sldLayoutId id="2147488594" r:id="rId6"/>
    <p:sldLayoutId id="2147488595" r:id="rId7"/>
    <p:sldLayoutId id="2147488596" r:id="rId8"/>
    <p:sldLayoutId id="2147488597" r:id="rId9"/>
    <p:sldLayoutId id="2147488598" r:id="rId10"/>
    <p:sldLayoutId id="2147488599" r:id="rId11"/>
    <p:sldLayoutId id="2147488600" r:id="rId12"/>
    <p:sldLayoutId id="2147488601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602" r:id="rId1"/>
    <p:sldLayoutId id="2147488603" r:id="rId2"/>
    <p:sldLayoutId id="2147488604" r:id="rId3"/>
    <p:sldLayoutId id="2147488605" r:id="rId4"/>
    <p:sldLayoutId id="2147488606" r:id="rId5"/>
    <p:sldLayoutId id="2147488607" r:id="rId6"/>
    <p:sldLayoutId id="2147488608" r:id="rId7"/>
    <p:sldLayoutId id="2147488609" r:id="rId8"/>
    <p:sldLayoutId id="2147488610" r:id="rId9"/>
    <p:sldLayoutId id="2147488611" r:id="rId10"/>
    <p:sldLayoutId id="2147488612" r:id="rId11"/>
    <p:sldLayoutId id="2147488613" r:id="rId12"/>
    <p:sldLayoutId id="2147488614" r:id="rId13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rgbClr val="19191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15" r:id="rId1"/>
    <p:sldLayoutId id="2147488616" r:id="rId2"/>
    <p:sldLayoutId id="2147488617" r:id="rId3"/>
    <p:sldLayoutId id="2147488618" r:id="rId4"/>
    <p:sldLayoutId id="2147488619" r:id="rId5"/>
    <p:sldLayoutId id="2147488620" r:id="rId6"/>
    <p:sldLayoutId id="2147488621" r:id="rId7"/>
    <p:sldLayoutId id="2147488622" r:id="rId8"/>
    <p:sldLayoutId id="2147488623" r:id="rId9"/>
    <p:sldLayoutId id="2147488624" r:id="rId10"/>
    <p:sldLayoutId id="2147488625" r:id="rId11"/>
    <p:sldLayoutId id="2147488626" r:id="rId12"/>
    <p:sldLayoutId id="2147488627" r:id="rId13"/>
    <p:sldLayoutId id="2147488629" r:id="rId14"/>
    <p:sldLayoutId id="2147488630" r:id="rId15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153400" y="6680200"/>
            <a:ext cx="99060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rgbClr val="19191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31" r:id="rId1"/>
    <p:sldLayoutId id="2147488632" r:id="rId2"/>
    <p:sldLayoutId id="2147488633" r:id="rId3"/>
    <p:sldLayoutId id="2147488634" r:id="rId4"/>
    <p:sldLayoutId id="2147488635" r:id="rId5"/>
    <p:sldLayoutId id="2147488636" r:id="rId6"/>
    <p:sldLayoutId id="2147488637" r:id="rId7"/>
    <p:sldLayoutId id="2147488638" r:id="rId8"/>
    <p:sldLayoutId id="2147488639" r:id="rId9"/>
    <p:sldLayoutId id="2147488640" r:id="rId10"/>
    <p:sldLayoutId id="2147488641" r:id="rId11"/>
    <p:sldLayoutId id="2147488642" r:id="rId12"/>
    <p:sldLayoutId id="2147488643" r:id="rId13"/>
    <p:sldLayoutId id="2147488644" r:id="rId14"/>
    <p:sldLayoutId id="2147488645" r:id="rId15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671" r:id="rId1"/>
    <p:sldLayoutId id="2147488672" r:id="rId2"/>
    <p:sldLayoutId id="2147488673" r:id="rId3"/>
    <p:sldLayoutId id="2147488674" r:id="rId4"/>
    <p:sldLayoutId id="2147488675" r:id="rId5"/>
    <p:sldLayoutId id="2147488676" r:id="rId6"/>
    <p:sldLayoutId id="2147488677" r:id="rId7"/>
    <p:sldLayoutId id="2147488678" r:id="rId8"/>
    <p:sldLayoutId id="2147488679" r:id="rId9"/>
    <p:sldLayoutId id="2147488680" r:id="rId10"/>
    <p:sldLayoutId id="2147488681" r:id="rId11"/>
    <p:sldLayoutId id="2147488682" r:id="rId12"/>
    <p:sldLayoutId id="2147488683" r:id="rId13"/>
    <p:sldLayoutId id="2147488684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685" r:id="rId1"/>
    <p:sldLayoutId id="2147488686" r:id="rId2"/>
    <p:sldLayoutId id="2147488687" r:id="rId3"/>
    <p:sldLayoutId id="2147488688" r:id="rId4"/>
    <p:sldLayoutId id="2147488689" r:id="rId5"/>
    <p:sldLayoutId id="2147488690" r:id="rId6"/>
    <p:sldLayoutId id="2147488691" r:id="rId7"/>
    <p:sldLayoutId id="2147488692" r:id="rId8"/>
    <p:sldLayoutId id="2147488693" r:id="rId9"/>
    <p:sldLayoutId id="2147488694" r:id="rId10"/>
    <p:sldLayoutId id="2147488695" r:id="rId11"/>
    <p:sldLayoutId id="2147488696" r:id="rId12"/>
    <p:sldLayoutId id="2147488697" r:id="rId13"/>
    <p:sldLayoutId id="2147488698" r:id="rId14"/>
    <p:sldLayoutId id="2147488699" r:id="rId15"/>
    <p:sldLayoutId id="2147488700" r:id="rId16"/>
    <p:sldLayoutId id="2147488701" r:id="rId17"/>
    <p:sldLayoutId id="2147488702" r:id="rId18"/>
    <p:sldLayoutId id="2147488703" r:id="rId19"/>
    <p:sldLayoutId id="2147488704" r:id="rId20"/>
    <p:sldLayoutId id="2147488705" r:id="rId21"/>
    <p:sldLayoutId id="2147488706" r:id="rId22"/>
    <p:sldLayoutId id="2147488707" r:id="rId23"/>
    <p:sldLayoutId id="2147488708" r:id="rId24"/>
    <p:sldLayoutId id="2147488709" r:id="rId25"/>
    <p:sldLayoutId id="2147488710" r:id="rId26"/>
    <p:sldLayoutId id="2147488711" r:id="rId27"/>
    <p:sldLayoutId id="2147488712" r:id="rId28"/>
    <p:sldLayoutId id="2147488713" r:id="rId29"/>
    <p:sldLayoutId id="2147488714" r:id="rId30"/>
    <p:sldLayoutId id="2147488715" r:id="rId3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716" r:id="rId1"/>
    <p:sldLayoutId id="2147488717" r:id="rId2"/>
    <p:sldLayoutId id="2147488718" r:id="rId3"/>
    <p:sldLayoutId id="2147488719" r:id="rId4"/>
    <p:sldLayoutId id="2147488720" r:id="rId5"/>
    <p:sldLayoutId id="2147488721" r:id="rId6"/>
    <p:sldLayoutId id="2147488722" r:id="rId7"/>
    <p:sldLayoutId id="2147488723" r:id="rId8"/>
    <p:sldLayoutId id="2147488724" r:id="rId9"/>
    <p:sldLayoutId id="2147488725" r:id="rId10"/>
    <p:sldLayoutId id="2147488726" r:id="rId11"/>
    <p:sldLayoutId id="2147488727" r:id="rId12"/>
    <p:sldLayoutId id="2147488728" r:id="rId13"/>
    <p:sldLayoutId id="2147488729" r:id="rId14"/>
    <p:sldLayoutId id="2147488731" r:id="rId15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732" r:id="rId1"/>
    <p:sldLayoutId id="2147488733" r:id="rId2"/>
    <p:sldLayoutId id="2147488734" r:id="rId3"/>
    <p:sldLayoutId id="2147488735" r:id="rId4"/>
    <p:sldLayoutId id="2147488736" r:id="rId5"/>
    <p:sldLayoutId id="2147488737" r:id="rId6"/>
    <p:sldLayoutId id="2147488738" r:id="rId7"/>
    <p:sldLayoutId id="2147488739" r:id="rId8"/>
    <p:sldLayoutId id="2147488740" r:id="rId9"/>
    <p:sldLayoutId id="2147488741" r:id="rId10"/>
    <p:sldLayoutId id="2147488742" r:id="rId11"/>
    <p:sldLayoutId id="2147488743" r:id="rId12"/>
    <p:sldLayoutId id="2147488744" r:id="rId13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745" r:id="rId1"/>
    <p:sldLayoutId id="2147488746" r:id="rId2"/>
    <p:sldLayoutId id="2147488747" r:id="rId3"/>
    <p:sldLayoutId id="2147488748" r:id="rId4"/>
    <p:sldLayoutId id="2147488749" r:id="rId5"/>
    <p:sldLayoutId id="2147488750" r:id="rId6"/>
    <p:sldLayoutId id="2147488751" r:id="rId7"/>
    <p:sldLayoutId id="2147488752" r:id="rId8"/>
    <p:sldLayoutId id="2147488753" r:id="rId9"/>
    <p:sldLayoutId id="2147488754" r:id="rId10"/>
    <p:sldLayoutId id="2147488755" r:id="rId11"/>
    <p:sldLayoutId id="2147488756" r:id="rId12"/>
    <p:sldLayoutId id="2147488757" r:id="rId13"/>
    <p:sldLayoutId id="2147488758" r:id="rId14"/>
    <p:sldLayoutId id="2147488759" r:id="rId15"/>
    <p:sldLayoutId id="2147488760" r:id="rId16"/>
    <p:sldLayoutId id="2147488761" r:id="rId17"/>
    <p:sldLayoutId id="2147488762" r:id="rId18"/>
    <p:sldLayoutId id="2147488763" r:id="rId19"/>
    <p:sldLayoutId id="2147488415" r:id="rId20"/>
    <p:sldLayoutId id="2147488765" r:id="rId21"/>
    <p:sldLayoutId id="2147488416" r:id="rId22"/>
    <p:sldLayoutId id="2147488766" r:id="rId23"/>
    <p:sldLayoutId id="2147488767" r:id="rId24"/>
    <p:sldLayoutId id="2147488768" r:id="rId25"/>
    <p:sldLayoutId id="2147488769" r:id="rId26"/>
    <p:sldLayoutId id="2147488770" r:id="rId27"/>
    <p:sldLayoutId id="2147488771" r:id="rId28"/>
    <p:sldLayoutId id="2147488772" r:id="rId29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773" r:id="rId1"/>
    <p:sldLayoutId id="2147488774" r:id="rId2"/>
    <p:sldLayoutId id="2147488775" r:id="rId3"/>
    <p:sldLayoutId id="2147488776" r:id="rId4"/>
    <p:sldLayoutId id="2147488777" r:id="rId5"/>
    <p:sldLayoutId id="2147488778" r:id="rId6"/>
    <p:sldLayoutId id="2147488779" r:id="rId7"/>
    <p:sldLayoutId id="2147488780" r:id="rId8"/>
    <p:sldLayoutId id="2147488781" r:id="rId9"/>
    <p:sldLayoutId id="2147488782" r:id="rId10"/>
    <p:sldLayoutId id="2147488783" r:id="rId11"/>
    <p:sldLayoutId id="2147488784" r:id="rId12"/>
    <p:sldLayoutId id="214748878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432" r:id="rId1"/>
    <p:sldLayoutId id="2147488433" r:id="rId2"/>
    <p:sldLayoutId id="2147488434" r:id="rId3"/>
    <p:sldLayoutId id="2147488435" r:id="rId4"/>
    <p:sldLayoutId id="2147488436" r:id="rId5"/>
    <p:sldLayoutId id="2147488437" r:id="rId6"/>
    <p:sldLayoutId id="2147488438" r:id="rId7"/>
    <p:sldLayoutId id="2147488439" r:id="rId8"/>
    <p:sldLayoutId id="2147488440" r:id="rId9"/>
    <p:sldLayoutId id="2147488441" r:id="rId10"/>
    <p:sldLayoutId id="2147488442" r:id="rId11"/>
    <p:sldLayoutId id="2147488446" r:id="rId12"/>
    <p:sldLayoutId id="2147488447" r:id="rId13"/>
    <p:sldLayoutId id="2147488448" r:id="rId14"/>
    <p:sldLayoutId id="2147488449" r:id="rId15"/>
    <p:sldLayoutId id="2147488450" r:id="rId16"/>
    <p:sldLayoutId id="2147488451" r:id="rId17"/>
    <p:sldLayoutId id="2147488452" r:id="rId18"/>
    <p:sldLayoutId id="2147488453" r:id="rId19"/>
    <p:sldLayoutId id="2147488454" r:id="rId20"/>
    <p:sldLayoutId id="2147488455" r:id="rId21"/>
    <p:sldLayoutId id="2147488456" r:id="rId22"/>
    <p:sldLayoutId id="2147488457" r:id="rId23"/>
    <p:sldLayoutId id="2147488458" r:id="rId24"/>
    <p:sldLayoutId id="2147488459" r:id="rId25"/>
    <p:sldLayoutId id="2147488460" r:id="rId26"/>
    <p:sldLayoutId id="2147488461" r:id="rId27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787" r:id="rId1"/>
    <p:sldLayoutId id="2147488788" r:id="rId2"/>
    <p:sldLayoutId id="2147488789" r:id="rId3"/>
    <p:sldLayoutId id="2147488790" r:id="rId4"/>
    <p:sldLayoutId id="2147488791" r:id="rId5"/>
    <p:sldLayoutId id="2147488792" r:id="rId6"/>
    <p:sldLayoutId id="2147488793" r:id="rId7"/>
    <p:sldLayoutId id="2147488794" r:id="rId8"/>
    <p:sldLayoutId id="2147488795" r:id="rId9"/>
    <p:sldLayoutId id="2147488796" r:id="rId10"/>
    <p:sldLayoutId id="2147488797" r:id="rId11"/>
    <p:sldLayoutId id="2147488799" r:id="rId12"/>
    <p:sldLayoutId id="2147488800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01" r:id="rId1"/>
    <p:sldLayoutId id="2147488802" r:id="rId2"/>
    <p:sldLayoutId id="2147488803" r:id="rId3"/>
    <p:sldLayoutId id="2147488804" r:id="rId4"/>
    <p:sldLayoutId id="2147488805" r:id="rId5"/>
    <p:sldLayoutId id="2147488806" r:id="rId6"/>
    <p:sldLayoutId id="2147488807" r:id="rId7"/>
    <p:sldLayoutId id="2147488808" r:id="rId8"/>
    <p:sldLayoutId id="2147488809" r:id="rId9"/>
    <p:sldLayoutId id="2147488810" r:id="rId10"/>
    <p:sldLayoutId id="2147488811" r:id="rId11"/>
    <p:sldLayoutId id="2147488813" r:id="rId12"/>
    <p:sldLayoutId id="2147488814" r:id="rId13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7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6" r:id="rId1"/>
    <p:sldLayoutId id="2147488817" r:id="rId2"/>
    <p:sldLayoutId id="2147488818" r:id="rId3"/>
    <p:sldLayoutId id="2147488819" r:id="rId4"/>
    <p:sldLayoutId id="2147488820" r:id="rId5"/>
    <p:sldLayoutId id="2147488821" r:id="rId6"/>
    <p:sldLayoutId id="2147488822" r:id="rId7"/>
    <p:sldLayoutId id="2147488823" r:id="rId8"/>
    <p:sldLayoutId id="2147488824" r:id="rId9"/>
    <p:sldLayoutId id="2147488825" r:id="rId10"/>
    <p:sldLayoutId id="2147488826" r:id="rId11"/>
    <p:sldLayoutId id="2147488827" r:id="rId12"/>
    <p:sldLayoutId id="2147488828" r:id="rId13"/>
    <p:sldLayoutId id="2147488829" r:id="rId14"/>
    <p:sldLayoutId id="2147488830" r:id="rId15"/>
    <p:sldLayoutId id="2147488831" r:id="rId16"/>
    <p:sldLayoutId id="2147488832" r:id="rId17"/>
    <p:sldLayoutId id="2147488833" r:id="rId18"/>
    <p:sldLayoutId id="2147488834" r:id="rId19"/>
    <p:sldLayoutId id="2147488835" r:id="rId20"/>
    <p:sldLayoutId id="2147488836" r:id="rId21"/>
    <p:sldLayoutId id="2147488837" r:id="rId22"/>
    <p:sldLayoutId id="2147488838" r:id="rId23"/>
    <p:sldLayoutId id="2147488839" r:id="rId24"/>
    <p:sldLayoutId id="2147488840" r:id="rId25"/>
    <p:sldLayoutId id="2147488841" r:id="rId26"/>
    <p:sldLayoutId id="2147488842" r:id="rId27"/>
    <p:sldLayoutId id="2147488843" r:id="rId28"/>
    <p:sldLayoutId id="2147488844" r:id="rId29"/>
    <p:sldLayoutId id="2147488845" r:id="rId30"/>
    <p:sldLayoutId id="2147488846" r:id="rId3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11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9" r:id="rId1"/>
    <p:sldLayoutId id="2147488850" r:id="rId2"/>
    <p:sldLayoutId id="2147488851" r:id="rId3"/>
    <p:sldLayoutId id="2147488852" r:id="rId4"/>
    <p:sldLayoutId id="2147488853" r:id="rId5"/>
    <p:sldLayoutId id="2147488854" r:id="rId6"/>
    <p:sldLayoutId id="2147488855" r:id="rId7"/>
    <p:sldLayoutId id="2147488856" r:id="rId8"/>
    <p:sldLayoutId id="2147488857" r:id="rId9"/>
    <p:sldLayoutId id="2147488858" r:id="rId10"/>
    <p:sldLayoutId id="2147488859" r:id="rId11"/>
    <p:sldLayoutId id="2147488860" r:id="rId12"/>
    <p:sldLayoutId id="2147488861" r:id="rId13"/>
    <p:sldLayoutId id="2147488862" r:id="rId14"/>
    <p:sldLayoutId id="2147488863" r:id="rId15"/>
    <p:sldLayoutId id="2147488864" r:id="rId16"/>
    <p:sldLayoutId id="2147488865" r:id="rId17"/>
    <p:sldLayoutId id="2147488866" r:id="rId18"/>
    <p:sldLayoutId id="2147488867" r:id="rId19"/>
    <p:sldLayoutId id="2147488868" r:id="rId20"/>
    <p:sldLayoutId id="2147488869" r:id="rId21"/>
    <p:sldLayoutId id="2147488870" r:id="rId22"/>
    <p:sldLayoutId id="2147488871" r:id="rId23"/>
    <p:sldLayoutId id="2147488872" r:id="rId24"/>
    <p:sldLayoutId id="2147488873" r:id="rId25"/>
    <p:sldLayoutId id="2147488874" r:id="rId26"/>
    <p:sldLayoutId id="2147488875" r:id="rId27"/>
    <p:sldLayoutId id="2147488876" r:id="rId28"/>
    <p:sldLayoutId id="2147488877" r:id="rId29"/>
    <p:sldLayoutId id="2147488878" r:id="rId30"/>
    <p:sldLayoutId id="2147488879" r:id="rId31"/>
    <p:sldLayoutId id="2147488880" r:id="rId32"/>
    <p:sldLayoutId id="2147488881" r:id="rId33"/>
    <p:sldLayoutId id="2147488883" r:id="rId34"/>
    <p:sldLayoutId id="2147488884" r:id="rId35"/>
    <p:sldLayoutId id="2147488885" r:id="rId36"/>
    <p:sldLayoutId id="2147488886" r:id="rId37"/>
    <p:sldLayoutId id="2147488887" r:id="rId38"/>
    <p:sldLayoutId id="2147488888" r:id="rId39"/>
    <p:sldLayoutId id="2147488889" r:id="rId40"/>
    <p:sldLayoutId id="2147488890" r:id="rId4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7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8" r:id="rId1"/>
    <p:sldLayoutId id="2147488919" r:id="rId2"/>
    <p:sldLayoutId id="2147488920" r:id="rId3"/>
    <p:sldLayoutId id="2147488921" r:id="rId4"/>
    <p:sldLayoutId id="2147488922" r:id="rId5"/>
    <p:sldLayoutId id="2147488923" r:id="rId6"/>
    <p:sldLayoutId id="2147488924" r:id="rId7"/>
    <p:sldLayoutId id="2147488925" r:id="rId8"/>
    <p:sldLayoutId id="2147488926" r:id="rId9"/>
    <p:sldLayoutId id="2147488927" r:id="rId10"/>
    <p:sldLayoutId id="2147488928" r:id="rId11"/>
    <p:sldLayoutId id="2147488929" r:id="rId12"/>
    <p:sldLayoutId id="2147488930" r:id="rId13"/>
    <p:sldLayoutId id="2147488931" r:id="rId14"/>
    <p:sldLayoutId id="2147488932" r:id="rId15"/>
    <p:sldLayoutId id="2147488933" r:id="rId16"/>
    <p:sldLayoutId id="2147488934" r:id="rId17"/>
    <p:sldLayoutId id="2147488935" r:id="rId18"/>
    <p:sldLayoutId id="2147488936" r:id="rId19"/>
    <p:sldLayoutId id="2147488937" r:id="rId20"/>
    <p:sldLayoutId id="2147488938" r:id="rId2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83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40" r:id="rId1"/>
    <p:sldLayoutId id="2147488941" r:id="rId2"/>
    <p:sldLayoutId id="2147488942" r:id="rId3"/>
    <p:sldLayoutId id="2147488943" r:id="rId4"/>
    <p:sldLayoutId id="2147488944" r:id="rId5"/>
    <p:sldLayoutId id="2147488945" r:id="rId6"/>
    <p:sldLayoutId id="2147488946" r:id="rId7"/>
    <p:sldLayoutId id="2147488947" r:id="rId8"/>
    <p:sldLayoutId id="2147488948" r:id="rId9"/>
    <p:sldLayoutId id="2147488949" r:id="rId10"/>
    <p:sldLayoutId id="2147488950" r:id="rId11"/>
    <p:sldLayoutId id="2147488951" r:id="rId12"/>
    <p:sldLayoutId id="2147488952" r:id="rId13"/>
    <p:sldLayoutId id="2147488953" r:id="rId14"/>
    <p:sldLayoutId id="2147488954" r:id="rId15"/>
    <p:sldLayoutId id="2147488955" r:id="rId16"/>
    <p:sldLayoutId id="2147488956" r:id="rId17"/>
    <p:sldLayoutId id="2147488957" r:id="rId18"/>
    <p:sldLayoutId id="2147488958" r:id="rId19"/>
    <p:sldLayoutId id="2147488960" r:id="rId20"/>
    <p:sldLayoutId id="2147488962" r:id="rId21"/>
    <p:sldLayoutId id="2147488963" r:id="rId22"/>
    <p:sldLayoutId id="2147488964" r:id="rId23"/>
    <p:sldLayoutId id="2147488965" r:id="rId24"/>
    <p:sldLayoutId id="2147488966" r:id="rId25"/>
    <p:sldLayoutId id="2147488967" r:id="rId26"/>
    <p:sldLayoutId id="2147488968" r:id="rId27"/>
    <p:sldLayoutId id="2147488969" r:id="rId28"/>
    <p:sldLayoutId id="2147488970" r:id="rId2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9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2" r:id="rId1"/>
    <p:sldLayoutId id="2147489060" r:id="rId2"/>
    <p:sldLayoutId id="2147488973" r:id="rId3"/>
    <p:sldLayoutId id="2147488974" r:id="rId4"/>
    <p:sldLayoutId id="2147488975" r:id="rId5"/>
    <p:sldLayoutId id="2147488976" r:id="rId6"/>
    <p:sldLayoutId id="2147488977" r:id="rId7"/>
    <p:sldLayoutId id="2147488978" r:id="rId8"/>
    <p:sldLayoutId id="2147488979" r:id="rId9"/>
    <p:sldLayoutId id="2147488980" r:id="rId10"/>
    <p:sldLayoutId id="2147488981" r:id="rId11"/>
    <p:sldLayoutId id="2147488982" r:id="rId12"/>
    <p:sldLayoutId id="2147488983" r:id="rId13"/>
    <p:sldLayoutId id="2147488984" r:id="rId14"/>
    <p:sldLayoutId id="2147488985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53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87" r:id="rId1"/>
    <p:sldLayoutId id="2147488988" r:id="rId2"/>
    <p:sldLayoutId id="2147488989" r:id="rId3"/>
    <p:sldLayoutId id="2147488990" r:id="rId4"/>
    <p:sldLayoutId id="2147488991" r:id="rId5"/>
    <p:sldLayoutId id="2147488992" r:id="rId6"/>
    <p:sldLayoutId id="2147488993" r:id="rId7"/>
    <p:sldLayoutId id="2147488994" r:id="rId8"/>
    <p:sldLayoutId id="2147488995" r:id="rId9"/>
    <p:sldLayoutId id="2147488996" r:id="rId10"/>
    <p:sldLayoutId id="2147488997" r:id="rId11"/>
    <p:sldLayoutId id="2147488998" r:id="rId12"/>
    <p:sldLayoutId id="2147488999" r:id="rId13"/>
    <p:sldLayoutId id="214748900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58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02" r:id="rId1"/>
    <p:sldLayoutId id="2147489003" r:id="rId2"/>
    <p:sldLayoutId id="2147489004" r:id="rId3"/>
    <p:sldLayoutId id="2147489005" r:id="rId4"/>
    <p:sldLayoutId id="2147489006" r:id="rId5"/>
    <p:sldLayoutId id="2147489007" r:id="rId6"/>
    <p:sldLayoutId id="2147489008" r:id="rId7"/>
    <p:sldLayoutId id="2147489009" r:id="rId8"/>
    <p:sldLayoutId id="2147489010" r:id="rId9"/>
    <p:sldLayoutId id="2147489011" r:id="rId10"/>
    <p:sldLayoutId id="2147489012" r:id="rId11"/>
    <p:sldLayoutId id="2147489013" r:id="rId12"/>
    <p:sldLayoutId id="2147489014" r:id="rId13"/>
    <p:sldLayoutId id="2147489015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  <p:sldLayoutId id="2147489028" r:id="rId12"/>
    <p:sldLayoutId id="2147489029" r:id="rId13"/>
    <p:sldLayoutId id="214748903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464" r:id="rId1"/>
    <p:sldLayoutId id="2147488465" r:id="rId2"/>
    <p:sldLayoutId id="2147488466" r:id="rId3"/>
    <p:sldLayoutId id="2147488467" r:id="rId4"/>
    <p:sldLayoutId id="2147488468" r:id="rId5"/>
    <p:sldLayoutId id="2147488469" r:id="rId6"/>
    <p:sldLayoutId id="2147488470" r:id="rId7"/>
    <p:sldLayoutId id="2147488471" r:id="rId8"/>
    <p:sldLayoutId id="2147488472" r:id="rId9"/>
    <p:sldLayoutId id="2147488473" r:id="rId10"/>
    <p:sldLayoutId id="2147488474" r:id="rId11"/>
    <p:sldLayoutId id="2147488475" r:id="rId12"/>
    <p:sldLayoutId id="2147488476" r:id="rId13"/>
    <p:sldLayoutId id="2147488477" r:id="rId14"/>
    <p:sldLayoutId id="2147488478" r:id="rId15"/>
    <p:sldLayoutId id="2147488479" r:id="rId16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32" r:id="rId1"/>
    <p:sldLayoutId id="2147489033" r:id="rId2"/>
    <p:sldLayoutId id="2147489034" r:id="rId3"/>
    <p:sldLayoutId id="2147489035" r:id="rId4"/>
    <p:sldLayoutId id="2147489036" r:id="rId5"/>
    <p:sldLayoutId id="2147489037" r:id="rId6"/>
    <p:sldLayoutId id="2147489038" r:id="rId7"/>
    <p:sldLayoutId id="2147489039" r:id="rId8"/>
    <p:sldLayoutId id="2147489040" r:id="rId9"/>
    <p:sldLayoutId id="2147489041" r:id="rId10"/>
    <p:sldLayoutId id="2147489042" r:id="rId11"/>
    <p:sldLayoutId id="2147489043" r:id="rId12"/>
    <p:sldLayoutId id="2147489044" r:id="rId13"/>
    <p:sldLayoutId id="2147489045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47" r:id="rId1"/>
    <p:sldLayoutId id="2147489048" r:id="rId2"/>
    <p:sldLayoutId id="2147489049" r:id="rId3"/>
    <p:sldLayoutId id="2147489050" r:id="rId4"/>
    <p:sldLayoutId id="2147489051" r:id="rId5"/>
    <p:sldLayoutId id="2147489052" r:id="rId6"/>
    <p:sldLayoutId id="2147489053" r:id="rId7"/>
    <p:sldLayoutId id="2147489054" r:id="rId8"/>
    <p:sldLayoutId id="2147489055" r:id="rId9"/>
    <p:sldLayoutId id="2147489056" r:id="rId10"/>
    <p:sldLayoutId id="2147489057" r:id="rId11"/>
    <p:sldLayoutId id="2147489058" r:id="rId12"/>
    <p:sldLayoutId id="2147489059" r:id="rId13"/>
    <p:sldLayoutId id="2147489061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480" r:id="rId1"/>
    <p:sldLayoutId id="2147488481" r:id="rId2"/>
    <p:sldLayoutId id="2147488482" r:id="rId3"/>
    <p:sldLayoutId id="2147488483" r:id="rId4"/>
    <p:sldLayoutId id="2147488484" r:id="rId5"/>
    <p:sldLayoutId id="2147488485" r:id="rId6"/>
    <p:sldLayoutId id="2147488486" r:id="rId7"/>
    <p:sldLayoutId id="2147488487" r:id="rId8"/>
    <p:sldLayoutId id="2147488488" r:id="rId9"/>
    <p:sldLayoutId id="2147488489" r:id="rId10"/>
    <p:sldLayoutId id="2147488490" r:id="rId11"/>
    <p:sldLayoutId id="2147488491" r:id="rId12"/>
    <p:sldLayoutId id="2147488492" r:id="rId13"/>
    <p:sldLayoutId id="2147488493" r:id="rId14"/>
    <p:sldLayoutId id="2147488494" r:id="rId15"/>
    <p:sldLayoutId id="2147488495" r:id="rId16"/>
    <p:sldLayoutId id="2147488496" r:id="rId17"/>
    <p:sldLayoutId id="2147488497" r:id="rId18"/>
    <p:sldLayoutId id="2147488498" r:id="rId19"/>
    <p:sldLayoutId id="2147488499" r:id="rId20"/>
    <p:sldLayoutId id="2147488500" r:id="rId21"/>
    <p:sldLayoutId id="2147488501" r:id="rId22"/>
    <p:sldLayoutId id="2147488502" r:id="rId23"/>
    <p:sldLayoutId id="2147488503" r:id="rId24"/>
    <p:sldLayoutId id="2147488504" r:id="rId25"/>
    <p:sldLayoutId id="2147488505" r:id="rId26"/>
    <p:sldLayoutId id="2147488506" r:id="rId27"/>
    <p:sldLayoutId id="2147488507" r:id="rId28"/>
    <p:sldLayoutId id="2147488508" r:id="rId29"/>
    <p:sldLayoutId id="2147488509" r:id="rId30"/>
    <p:sldLayoutId id="2147488510" r:id="rId3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11" r:id="rId1"/>
    <p:sldLayoutId id="2147488512" r:id="rId2"/>
    <p:sldLayoutId id="2147488513" r:id="rId3"/>
    <p:sldLayoutId id="2147488514" r:id="rId4"/>
    <p:sldLayoutId id="2147488515" r:id="rId5"/>
    <p:sldLayoutId id="2147488516" r:id="rId6"/>
    <p:sldLayoutId id="2147488517" r:id="rId7"/>
    <p:sldLayoutId id="2147488518" r:id="rId8"/>
    <p:sldLayoutId id="2147488519" r:id="rId9"/>
    <p:sldLayoutId id="2147488520" r:id="rId10"/>
    <p:sldLayoutId id="2147488521" r:id="rId11"/>
    <p:sldLayoutId id="2147488522" r:id="rId12"/>
    <p:sldLayoutId id="2147488523" r:id="rId13"/>
    <p:sldLayoutId id="2147488524" r:id="rId14"/>
    <p:sldLayoutId id="2147488525" r:id="rId15"/>
    <p:sldLayoutId id="2147488526" r:id="rId16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27" r:id="rId1"/>
    <p:sldLayoutId id="2147488528" r:id="rId2"/>
    <p:sldLayoutId id="2147488529" r:id="rId3"/>
    <p:sldLayoutId id="2147488530" r:id="rId4"/>
    <p:sldLayoutId id="2147488531" r:id="rId5"/>
    <p:sldLayoutId id="2147488532" r:id="rId6"/>
    <p:sldLayoutId id="2147488533" r:id="rId7"/>
    <p:sldLayoutId id="2147488534" r:id="rId8"/>
    <p:sldLayoutId id="2147488535" r:id="rId9"/>
    <p:sldLayoutId id="2147488536" r:id="rId10"/>
    <p:sldLayoutId id="2147488537" r:id="rId11"/>
    <p:sldLayoutId id="2147488538" r:id="rId12"/>
    <p:sldLayoutId id="2147488539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40" r:id="rId1"/>
    <p:sldLayoutId id="2147488541" r:id="rId2"/>
    <p:sldLayoutId id="2147488542" r:id="rId3"/>
    <p:sldLayoutId id="2147488543" r:id="rId4"/>
    <p:sldLayoutId id="2147488544" r:id="rId5"/>
    <p:sldLayoutId id="2147488545" r:id="rId6"/>
    <p:sldLayoutId id="2147488546" r:id="rId7"/>
    <p:sldLayoutId id="2147488547" r:id="rId8"/>
    <p:sldLayoutId id="2147488548" r:id="rId9"/>
    <p:sldLayoutId id="2147488549" r:id="rId10"/>
    <p:sldLayoutId id="2147488550" r:id="rId11"/>
    <p:sldLayoutId id="2147488551" r:id="rId12"/>
    <p:sldLayoutId id="2147488554" r:id="rId13"/>
    <p:sldLayoutId id="2147488555" r:id="rId14"/>
    <p:sldLayoutId id="2147488556" r:id="rId15"/>
    <p:sldLayoutId id="2147488557" r:id="rId16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58" r:id="rId1"/>
    <p:sldLayoutId id="2147488559" r:id="rId2"/>
    <p:sldLayoutId id="2147488560" r:id="rId3"/>
    <p:sldLayoutId id="2147488561" r:id="rId4"/>
    <p:sldLayoutId id="2147488562" r:id="rId5"/>
    <p:sldLayoutId id="2147488563" r:id="rId6"/>
    <p:sldLayoutId id="2147488564" r:id="rId7"/>
    <p:sldLayoutId id="2147488565" r:id="rId8"/>
    <p:sldLayoutId id="2147488566" r:id="rId9"/>
    <p:sldLayoutId id="2147488567" r:id="rId10"/>
    <p:sldLayoutId id="2147488568" r:id="rId11"/>
    <p:sldLayoutId id="2147488569" r:id="rId12"/>
    <p:sldLayoutId id="214748857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571" r:id="rId1"/>
    <p:sldLayoutId id="2147488572" r:id="rId2"/>
    <p:sldLayoutId id="2147488573" r:id="rId3"/>
    <p:sldLayoutId id="2147488574" r:id="rId4"/>
    <p:sldLayoutId id="2147488575" r:id="rId5"/>
    <p:sldLayoutId id="2147488576" r:id="rId6"/>
    <p:sldLayoutId id="2147488577" r:id="rId7"/>
    <p:sldLayoutId id="2147488578" r:id="rId8"/>
    <p:sldLayoutId id="2147488579" r:id="rId9"/>
    <p:sldLayoutId id="2147488580" r:id="rId10"/>
    <p:sldLayoutId id="2147488581" r:id="rId11"/>
    <p:sldLayoutId id="2147488583" r:id="rId12"/>
    <p:sldLayoutId id="2147488584" r:id="rId13"/>
    <p:sldLayoutId id="2147488585" r:id="rId14"/>
    <p:sldLayoutId id="2147488586" r:id="rId15"/>
    <p:sldLayoutId id="2147488587" r:id="rId16"/>
    <p:sldLayoutId id="2147488588" r:id="rId17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91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038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392488" y="908720"/>
            <a:ext cx="4572000" cy="1600438"/>
          </a:xfrm>
          <a:prstGeom prst="rect">
            <a:avLst/>
          </a:prstGeom>
          <a:solidFill>
            <a:srgbClr val="B03B28"/>
          </a:solidFill>
        </p:spPr>
        <p:txBody>
          <a:bodyPr>
            <a:spAutoFit/>
          </a:bodyPr>
          <a:lstStyle/>
          <a:p>
            <a:pPr lvl="0" algn="just"/>
            <a:r>
              <a:rPr lang="es-CO" sz="1400" b="1" dirty="0">
                <a:solidFill>
                  <a:schemeClr val="bg1"/>
                </a:solidFill>
                <a:latin typeface="Helvetia"/>
              </a:rPr>
              <a:t>Nivel A: </a:t>
            </a:r>
            <a:r>
              <a:rPr lang="es-CO" sz="1400" dirty="0">
                <a:solidFill>
                  <a:schemeClr val="bg1"/>
                </a:solidFill>
                <a:latin typeface="Helvetia"/>
              </a:rPr>
              <a:t>trabajador que refiere  limitación funcional importante para realizar su actividad de trabajo y en actividades básicas cotidianas, presenta un componente psicológico activador de su alteración de salud. Respecto al cuadro clínico </a:t>
            </a:r>
            <a:r>
              <a:rPr lang="es-CO" sz="1400" dirty="0" smtClean="0">
                <a:solidFill>
                  <a:schemeClr val="bg1"/>
                </a:solidFill>
                <a:latin typeface="Helvetia"/>
              </a:rPr>
              <a:t>el </a:t>
            </a:r>
            <a:r>
              <a:rPr lang="es-CO" sz="1400" dirty="0">
                <a:solidFill>
                  <a:schemeClr val="bg1"/>
                </a:solidFill>
                <a:latin typeface="Helvetia"/>
              </a:rPr>
              <a:t>trabajador presenta dolor crónico, intensidad del dolor entre 8 y 10 según EAV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92488" y="3212976"/>
            <a:ext cx="4572000" cy="1169551"/>
          </a:xfrm>
          <a:prstGeom prst="rect">
            <a:avLst/>
          </a:prstGeom>
          <a:solidFill>
            <a:srgbClr val="FFD55D"/>
          </a:solidFill>
        </p:spPr>
        <p:txBody>
          <a:bodyPr>
            <a:spAutoFit/>
          </a:bodyPr>
          <a:lstStyle/>
          <a:p>
            <a:pPr lvl="0" algn="just"/>
            <a:r>
              <a:rPr lang="es-CO" sz="1400" b="1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Nivel B: 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trabajador  que refiere  limitación funcional leve y moderada para realizar su actividad de trabajo y en actividades básicas </a:t>
            </a:r>
            <a:r>
              <a:rPr lang="es-CO" sz="14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cotidianas. 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Respecto al cuadro clínico </a:t>
            </a:r>
            <a:r>
              <a:rPr lang="es-CO" sz="14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el 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trabajador presenta dolor subagudo a crónico, intensidad del dolor entre 4 – 7 según EAV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392488" y="5140349"/>
            <a:ext cx="4572000" cy="1384995"/>
          </a:xfrm>
          <a:prstGeom prst="rect">
            <a:avLst/>
          </a:prstGeom>
          <a:solidFill>
            <a:srgbClr val="F99D1C"/>
          </a:solidFill>
        </p:spPr>
        <p:txBody>
          <a:bodyPr>
            <a:spAutoFit/>
          </a:bodyPr>
          <a:lstStyle/>
          <a:p>
            <a:pPr lvl="0" algn="just"/>
            <a:r>
              <a:rPr lang="es-CO" sz="1400" b="1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Nivel C: 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trabajador con funcionalidad conservada, con sintomatología </a:t>
            </a:r>
            <a:r>
              <a:rPr lang="es-CO" sz="14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músculo esquelética 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fluctuante, sin restricciones físicas para afrontar las demandas físicas propias de su trabajo. Respecto al cuadro clínico  el trabajador presenta dolor agudo o subagudo, intensidad del dolor entre 1 – 3 según EAV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3851920" y="1708939"/>
            <a:ext cx="72008" cy="4123907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3" idx="1"/>
          </p:cNvCxnSpPr>
          <p:nvPr/>
        </p:nvCxnSpPr>
        <p:spPr>
          <a:xfrm flipH="1">
            <a:off x="3851920" y="1708939"/>
            <a:ext cx="540568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>
            <a:off x="3934352" y="5805264"/>
            <a:ext cx="540568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>
            <a:stCxn id="5" idx="1"/>
          </p:cNvCxnSpPr>
          <p:nvPr/>
        </p:nvCxnSpPr>
        <p:spPr>
          <a:xfrm flipH="1">
            <a:off x="3275856" y="3797752"/>
            <a:ext cx="1116632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251520" y="2996952"/>
            <a:ext cx="3024336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99D1C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CO" sz="2400" b="1" dirty="0" smtClean="0">
                <a:solidFill>
                  <a:srgbClr val="B03B28"/>
                </a:solidFill>
                <a:latin typeface="Helvetia"/>
              </a:rPr>
              <a:t>PARÁMETROS </a:t>
            </a:r>
            <a:r>
              <a:rPr lang="es-CO" sz="2400" b="1" dirty="0">
                <a:solidFill>
                  <a:srgbClr val="B03B28"/>
                </a:solidFill>
                <a:latin typeface="Helvetia"/>
              </a:rPr>
              <a:t>DE CLASIFICACIÓN DE LOS PARTICIPANTES</a:t>
            </a:r>
            <a:endParaRPr lang="es-CO" sz="2400" dirty="0">
              <a:solidFill>
                <a:srgbClr val="B03B28"/>
              </a:solidFill>
              <a:latin typeface="Helvetia"/>
            </a:endParaRPr>
          </a:p>
        </p:txBody>
      </p:sp>
    </p:spTree>
    <p:extLst>
      <p:ext uri="{BB962C8B-B14F-4D97-AF65-F5344CB8AC3E}">
        <p14:creationId xmlns:p14="http://schemas.microsoft.com/office/powerpoint/2010/main" val="586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Título"/>
          <p:cNvSpPr txBox="1">
            <a:spLocks/>
          </p:cNvSpPr>
          <p:nvPr/>
        </p:nvSpPr>
        <p:spPr>
          <a:xfrm>
            <a:off x="35496" y="625252"/>
            <a:ext cx="9036496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CO" sz="2400" b="1" dirty="0" smtClean="0">
                <a:solidFill>
                  <a:srgbClr val="B03B28"/>
                </a:solidFill>
                <a:latin typeface="Helvetia"/>
              </a:rPr>
              <a:t>ESQUEMA DE INTENSIDAD DEL PROGRAMA POR NIVELES</a:t>
            </a:r>
            <a:endParaRPr lang="es-CO" sz="2400" b="1" dirty="0">
              <a:solidFill>
                <a:srgbClr val="B03B28"/>
              </a:solidFill>
              <a:latin typeface="Helvetia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9944" y="1196752"/>
            <a:ext cx="8744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NIVEL </a:t>
            </a:r>
            <a:r>
              <a:rPr lang="es-CO" sz="1600" b="1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A</a:t>
            </a:r>
            <a:endParaRPr lang="es-CO" sz="1600" dirty="0">
              <a:solidFill>
                <a:schemeClr val="bg2">
                  <a:lumMod val="25000"/>
                </a:schemeClr>
              </a:solidFill>
              <a:latin typeface="Helvetia"/>
            </a:endParaRPr>
          </a:p>
          <a:p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La intensidad horaria efectiva que se propone es de </a:t>
            </a: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tres </a:t>
            </a: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sesiones de 45 minutos efectivos por semana, con una duración del programa de 12 semanas (tres meses) </a:t>
            </a: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79051"/>
              </p:ext>
            </p:extLst>
          </p:nvPr>
        </p:nvGraphicFramePr>
        <p:xfrm>
          <a:off x="107504" y="2204864"/>
          <a:ext cx="8888560" cy="441887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631976"/>
                <a:gridCol w="3240360"/>
                <a:gridCol w="2016224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dirty="0">
                          <a:effectLst/>
                          <a:latin typeface="Helvetia"/>
                        </a:rPr>
                        <a:t>Tipo de actividad</a:t>
                      </a:r>
                      <a:endParaRPr lang="es-CO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dirty="0">
                          <a:effectLst/>
                          <a:latin typeface="Helvetia"/>
                        </a:rPr>
                        <a:t>Frecuencia </a:t>
                      </a:r>
                      <a:endParaRPr lang="es-CO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dirty="0">
                          <a:effectLst/>
                          <a:latin typeface="Helvetia"/>
                        </a:rPr>
                        <a:t>Duración</a:t>
                      </a:r>
                      <a:endParaRPr lang="es-CO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</a:tr>
              <a:tr h="50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Estrategias</a:t>
                      </a:r>
                      <a:r>
                        <a:rPr lang="es-CO" sz="15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psicológicas para el manejo de síntomas por DME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5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sesiones grupales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condición  y cualidad física </a:t>
                      </a: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24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sesiones grupales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(incluye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sesiones de evaluación inicial y de logros)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45 minutos efectivos por sesión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control de factores  de riesgo en el trabajo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sesión individual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y educación en gesto laboral eficiente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sesión individual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8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Seguimiento a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resultados 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(terapéutico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y psicológico)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sesión individual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(aplica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para casos críticos)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Entrega de resultados y gestión del programa a área SST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Presentación</a:t>
                      </a:r>
                      <a:r>
                        <a:rPr lang="es-CO" sz="15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de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informe</a:t>
                      </a:r>
                      <a:r>
                        <a:rPr lang="es-CO" sz="15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 final con resultados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</a:t>
                      </a:r>
                      <a:r>
                        <a:rPr lang="es-CO" sz="15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y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bases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de datos con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logros</a:t>
                      </a:r>
                      <a:r>
                        <a:rPr lang="es-CO" sz="15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alcanzados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 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0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Título"/>
          <p:cNvSpPr txBox="1">
            <a:spLocks/>
          </p:cNvSpPr>
          <p:nvPr/>
        </p:nvSpPr>
        <p:spPr>
          <a:xfrm>
            <a:off x="35496" y="620688"/>
            <a:ext cx="9036496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CO" sz="2400" b="1" dirty="0" smtClean="0">
                <a:solidFill>
                  <a:srgbClr val="B03B28"/>
                </a:solidFill>
                <a:latin typeface="Helvetia"/>
              </a:rPr>
              <a:t>ESQUEMA DE INTENSIDAD DEL PROGRAMA POR NIVELES</a:t>
            </a:r>
            <a:endParaRPr lang="es-CO" sz="2400" b="1" dirty="0">
              <a:solidFill>
                <a:srgbClr val="B03B28"/>
              </a:solidFill>
              <a:latin typeface="Helvetia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9944" y="1373867"/>
            <a:ext cx="8744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NIVEL </a:t>
            </a:r>
            <a:r>
              <a:rPr lang="es-CO" sz="1600" b="1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B</a:t>
            </a:r>
          </a:p>
          <a:p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La </a:t>
            </a: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intensidad horaria efectiva que se propone es de </a:t>
            </a: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dos </a:t>
            </a: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sesiones de 45 minutos efectivos por semana, con una duración del programa de 12 semanas (tres meses)</a:t>
            </a: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053906"/>
              </p:ext>
            </p:extLst>
          </p:nvPr>
        </p:nvGraphicFramePr>
        <p:xfrm>
          <a:off x="107504" y="2468872"/>
          <a:ext cx="8888560" cy="379079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631976"/>
                <a:gridCol w="3240360"/>
                <a:gridCol w="2016224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Tipo de actividad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Frecuencia 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Duración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</a:tr>
              <a:tr h="50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cognitivo-comportamental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3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sesiones grupales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condición  y cualidad física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13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sesiones grupales ( incluye sesiones de evaluación inicial y de logros)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45 minutos efectivos por sesión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control de factores  de riesgo en el trabajo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 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sesión grupal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y educación en gesto laboral eficiente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sesión grupal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Entrega de resultados y gestión del programa a área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SST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Dependiendo del número de casos  (debe incluir entrega de bases de datos con reporte de participantes)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 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1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Título"/>
          <p:cNvSpPr txBox="1">
            <a:spLocks/>
          </p:cNvSpPr>
          <p:nvPr/>
        </p:nvSpPr>
        <p:spPr>
          <a:xfrm>
            <a:off x="35496" y="620688"/>
            <a:ext cx="9036496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CO" sz="2400" b="1" dirty="0" smtClean="0">
                <a:solidFill>
                  <a:srgbClr val="B03B28"/>
                </a:solidFill>
                <a:latin typeface="Helvetia"/>
              </a:rPr>
              <a:t>ESQUEMA DE INTENSIDAD DEL PROGRAMA POR NIVELES</a:t>
            </a:r>
            <a:endParaRPr lang="es-CO" sz="2400" b="1" dirty="0">
              <a:solidFill>
                <a:srgbClr val="B03B28"/>
              </a:solidFill>
              <a:latin typeface="Helvetia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9944" y="2135758"/>
            <a:ext cx="8744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NIVEL </a:t>
            </a:r>
            <a:r>
              <a:rPr lang="es-CO" sz="1600" b="1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C</a:t>
            </a:r>
          </a:p>
          <a:p>
            <a:pPr algn="just"/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Helvetia"/>
              </a:rPr>
              <a:t>La </a:t>
            </a: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intensidad horaria efectiva que se propone es de  1 sesión de 45 minutos efectivos por semana, con una duración del programa de 8 semanas (dos meses) durante los cuales se distribuirán las sesiones de la siguiente manera:</a:t>
            </a: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65508"/>
              </p:ext>
            </p:extLst>
          </p:nvPr>
        </p:nvGraphicFramePr>
        <p:xfrm>
          <a:off x="107504" y="3568439"/>
          <a:ext cx="8888560" cy="266216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631976"/>
                <a:gridCol w="3240360"/>
                <a:gridCol w="2016224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Tipo de actividad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Frecuencia 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effectLst/>
                          <a:latin typeface="Helvetia"/>
                        </a:rPr>
                        <a:t>Duración</a:t>
                      </a:r>
                      <a:endParaRPr lang="es-CO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315" marR="68315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D1C"/>
                    </a:solidFill>
                  </a:tcPr>
                </a:tc>
              </a:tr>
              <a:tr h="509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condición  y cualidad física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7 sesiones </a:t>
                      </a: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grupales( incluye sesión de evaluación general)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45 minutos efectivos por sesión 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Entrenamiento control de factores  de riesgo en el trabajo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</a:t>
                      </a: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sesión grupal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</a:rPr>
                        <a:t>1 hora x sesión</a:t>
                      </a: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  <a:ea typeface="Calibri"/>
                          <a:cs typeface="Times New Roman"/>
                        </a:rPr>
                        <a:t>Entrega de resultados y gestión del programa a área SST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5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a"/>
                          <a:ea typeface="Calibri"/>
                          <a:cs typeface="Times New Roman"/>
                        </a:rPr>
                        <a:t>Dependiendo del número de casos  (debe incluir entrega de bases de datos con reporte de participantes)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5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99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1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0" y="1340768"/>
            <a:ext cx="9097678" cy="609600"/>
          </a:xfrm>
        </p:spPr>
        <p:txBody>
          <a:bodyPr/>
          <a:lstStyle/>
          <a:p>
            <a:r>
              <a:rPr lang="es-CO" sz="2800" dirty="0" smtClean="0">
                <a:solidFill>
                  <a:srgbClr val="B03B28"/>
                </a:solidFill>
              </a:rPr>
              <a:t>ESTRATEGIA DE ACCION PARA EL COMPROMISO </a:t>
            </a:r>
            <a:endParaRPr lang="es-CO" sz="2800" dirty="0">
              <a:solidFill>
                <a:srgbClr val="B03B28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4617201" y="3609949"/>
            <a:ext cx="24462" cy="936104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H="1">
            <a:off x="1473311" y="3825973"/>
            <a:ext cx="2345" cy="72008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8 Grupo"/>
          <p:cNvGrpSpPr/>
          <p:nvPr/>
        </p:nvGrpSpPr>
        <p:grpSpPr>
          <a:xfrm>
            <a:off x="179512" y="4011362"/>
            <a:ext cx="2587599" cy="1219027"/>
            <a:chOff x="1296144" y="1243872"/>
            <a:chExt cx="950259" cy="774809"/>
          </a:xfrm>
          <a:solidFill>
            <a:srgbClr val="B03B28"/>
          </a:solidFill>
        </p:grpSpPr>
        <p:sp>
          <p:nvSpPr>
            <p:cNvPr id="10" name="9 Rectángulo redondeado"/>
            <p:cNvSpPr/>
            <p:nvPr/>
          </p:nvSpPr>
          <p:spPr>
            <a:xfrm>
              <a:off x="1296144" y="1243872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1318837" y="1266565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dirty="0" smtClean="0">
                  <a:solidFill>
                    <a:schemeClr val="bg1"/>
                  </a:solidFill>
                  <a:latin typeface="Helvetia"/>
                </a:rPr>
                <a:t>INCLUSIÓN DEL TRABAJADOR COMO POLÍTICA DEL ÁREA SST</a:t>
              </a:r>
              <a:endParaRPr lang="es-CO" sz="1400" b="1" kern="1200" dirty="0">
                <a:solidFill>
                  <a:schemeClr val="bg1"/>
                </a:solidFill>
                <a:latin typeface="Helvetia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2754830" y="2420888"/>
            <a:ext cx="3724742" cy="1189061"/>
            <a:chOff x="4451091" y="534801"/>
            <a:chExt cx="950259" cy="774809"/>
          </a:xfrm>
          <a:solidFill>
            <a:srgbClr val="F99D1C"/>
          </a:solidFill>
        </p:grpSpPr>
        <p:sp>
          <p:nvSpPr>
            <p:cNvPr id="13" name="12 Rectángulo redondeado"/>
            <p:cNvSpPr/>
            <p:nvPr/>
          </p:nvSpPr>
          <p:spPr>
            <a:xfrm>
              <a:off x="4451091" y="534801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4473784" y="557494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b="1" dirty="0" smtClean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ACTIVIDADES</a:t>
              </a:r>
              <a:r>
                <a:rPr lang="es-CO" b="1" kern="1200" dirty="0" smtClean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 TERAPÉUTICAS </a:t>
              </a:r>
              <a:endParaRPr lang="es-CO" b="1" kern="1200" dirty="0">
                <a:solidFill>
                  <a:schemeClr val="bg2">
                    <a:lumMod val="25000"/>
                  </a:schemeClr>
                </a:solidFill>
                <a:latin typeface="Helvetia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3347864" y="4016045"/>
            <a:ext cx="2587599" cy="1213155"/>
            <a:chOff x="3600400" y="1747926"/>
            <a:chExt cx="950259" cy="774809"/>
          </a:xfrm>
          <a:solidFill>
            <a:srgbClr val="FFC20E"/>
          </a:solidFill>
        </p:grpSpPr>
        <p:sp>
          <p:nvSpPr>
            <p:cNvPr id="16" name="15 Rectángulo redondeado"/>
            <p:cNvSpPr/>
            <p:nvPr/>
          </p:nvSpPr>
          <p:spPr>
            <a:xfrm>
              <a:off x="3600400" y="1747926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3623093" y="1770619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kern="1200" dirty="0" smtClean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COMPROMISO EN GESTIÓN DE GERENCIA Y LÍDERES</a:t>
              </a:r>
              <a:endParaRPr lang="es-CO" sz="1400" b="1" kern="1200" dirty="0">
                <a:solidFill>
                  <a:schemeClr val="bg2">
                    <a:lumMod val="25000"/>
                  </a:schemeClr>
                </a:solidFill>
                <a:latin typeface="Helvetia"/>
              </a:endParaRPr>
            </a:p>
          </p:txBody>
        </p:sp>
      </p:grpSp>
      <p:cxnSp>
        <p:nvCxnSpPr>
          <p:cNvPr id="18" name="17 Conector recto"/>
          <p:cNvCxnSpPr/>
          <p:nvPr/>
        </p:nvCxnSpPr>
        <p:spPr>
          <a:xfrm>
            <a:off x="1473311" y="3825973"/>
            <a:ext cx="6248165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7721475" y="3825973"/>
            <a:ext cx="0" cy="72008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61 Grupo"/>
          <p:cNvGrpSpPr/>
          <p:nvPr/>
        </p:nvGrpSpPr>
        <p:grpSpPr>
          <a:xfrm>
            <a:off x="6417281" y="4016044"/>
            <a:ext cx="2608389" cy="1177624"/>
            <a:chOff x="7116850" y="1772485"/>
            <a:chExt cx="950259" cy="774809"/>
          </a:xfrm>
          <a:solidFill>
            <a:srgbClr val="A13F22"/>
          </a:solidFill>
        </p:grpSpPr>
        <p:sp>
          <p:nvSpPr>
            <p:cNvPr id="63" name="62 Rectángulo redondeado"/>
            <p:cNvSpPr/>
            <p:nvPr/>
          </p:nvSpPr>
          <p:spPr>
            <a:xfrm>
              <a:off x="7116850" y="1772485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63 Rectángulo"/>
            <p:cNvSpPr/>
            <p:nvPr/>
          </p:nvSpPr>
          <p:spPr>
            <a:xfrm>
              <a:off x="7139543" y="1795178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kern="1200" dirty="0" smtClean="0">
                  <a:solidFill>
                    <a:schemeClr val="bg1"/>
                  </a:solidFill>
                  <a:latin typeface="Helvetia"/>
                </a:rPr>
                <a:t>EDUCACIÓN Y AUTOGESTIÓN DEL TRABAJADOR</a:t>
              </a:r>
              <a:endParaRPr lang="es-CO" sz="1400" b="1" kern="1200" dirty="0">
                <a:solidFill>
                  <a:schemeClr val="bg1"/>
                </a:solidFill>
                <a:latin typeface="Helve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1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4860032" y="2204864"/>
            <a:ext cx="4126595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Espacios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físicos adecuados asignados por la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empresa para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el tipo de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actividad.</a:t>
            </a:r>
          </a:p>
          <a:p>
            <a:pPr marL="0" lvl="1" algn="just"/>
            <a:endParaRPr lang="es-CO" sz="1500" dirty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C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ompromiso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desde la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Gerencia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que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garantice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la movilización de líderes, supervisores y grupo de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trabajadores.</a:t>
            </a:r>
          </a:p>
          <a:p>
            <a:pPr marL="285750" lvl="1" indent="-285750" algn="just">
              <a:buFont typeface="Arial" pitchFamily="34" charset="0"/>
              <a:buChar char="•"/>
            </a:pPr>
            <a:endParaRPr lang="es-CO" sz="1500" dirty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Asignación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de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recurso humano que asegure la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participación, logística y toma de decisiones por parte de líderes de grupo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.</a:t>
            </a:r>
          </a:p>
          <a:p>
            <a:pPr marL="0" lvl="1" algn="just"/>
            <a:endParaRPr lang="es-CO" sz="1500" dirty="0" smtClean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Implementos terapéuticos (según acuerdo)</a:t>
            </a:r>
          </a:p>
          <a:p>
            <a:pPr marL="0" lvl="1" algn="just"/>
            <a:endParaRPr lang="es-CO" sz="1500" dirty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Báscula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tensiómetro.</a:t>
            </a:r>
          </a:p>
          <a:p>
            <a:pPr marL="285750" lvl="1" indent="-285750" algn="just">
              <a:buFont typeface="Arial" pitchFamily="34" charset="0"/>
              <a:buChar char="•"/>
            </a:pPr>
            <a:endParaRPr lang="es-CO" sz="1500" dirty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just">
              <a:buFont typeface="Arial" pitchFamily="34" charset="0"/>
              <a:buChar char="•"/>
            </a:pP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Computador, video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beam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s-CO" sz="15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dispositivos de </a:t>
            </a:r>
            <a:r>
              <a:rPr lang="es-CO" sz="1500" dirty="0" smtClean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rPr>
              <a:t>sonido.</a:t>
            </a:r>
          </a:p>
          <a:p>
            <a:pPr marL="285750" lvl="1" indent="-285750" algn="just">
              <a:buFont typeface="Arial" pitchFamily="34" charset="0"/>
              <a:buChar char="•"/>
            </a:pPr>
            <a:endParaRPr lang="es-CO" sz="1500" dirty="0">
              <a:solidFill>
                <a:schemeClr val="bg2">
                  <a:lumMod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860032" y="76470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400" b="1" dirty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RECURSOS REQUERIDOS </a:t>
            </a:r>
            <a:r>
              <a:rPr lang="es-CO" sz="2400" b="1" dirty="0" smtClean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PARA INICIAR EL PROGRAMA </a:t>
            </a:r>
            <a:endParaRPr lang="es-CO" sz="2400" dirty="0">
              <a:solidFill>
                <a:srgbClr val="B03B28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7" name="Picture 3" descr="D:\SAVED 2014\DOCUMENTOS\imagenes ssyt pag\team_building_hands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" y="844198"/>
            <a:ext cx="4482588" cy="58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3158098"/>
            <a:ext cx="40324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3500" b="1" dirty="0" smtClean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GRACIAS</a:t>
            </a:r>
            <a:endParaRPr lang="es-CO" sz="3500" dirty="0">
              <a:solidFill>
                <a:srgbClr val="B03B28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153400" y="6705600"/>
            <a:ext cx="990600" cy="152400"/>
          </a:xfrm>
          <a:prstGeom prst="rect">
            <a:avLst/>
          </a:prstGeom>
        </p:spPr>
        <p:txBody>
          <a:bodyPr anchor="ctr"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7152" y="-1"/>
            <a:ext cx="923115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6 Título"/>
          <p:cNvSpPr txBox="1">
            <a:spLocks/>
          </p:cNvSpPr>
          <p:nvPr/>
        </p:nvSpPr>
        <p:spPr>
          <a:xfrm>
            <a:off x="4716015" y="548681"/>
            <a:ext cx="4176465" cy="590465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2000" b="1" dirty="0" smtClean="0">
                <a:solidFill>
                  <a:schemeClr val="bg2"/>
                </a:solidFill>
                <a:latin typeface="Helvetica" pitchFamily="34" charset="0"/>
                <a:cs typeface="Helvetica" pitchFamily="34" charset="0"/>
              </a:rPr>
              <a:t>PROGRAMA DE ACTIVIDADES TERAPÉUTICAS </a:t>
            </a:r>
            <a:r>
              <a:rPr lang="es-CO" altLang="es-CO" sz="2000" b="1" dirty="0">
                <a:solidFill>
                  <a:schemeClr val="bg2"/>
                </a:solidFill>
                <a:latin typeface="Helvetica" pitchFamily="34" charset="0"/>
                <a:cs typeface="Helvetica" pitchFamily="34" charset="0"/>
              </a:rPr>
              <a:t>PARA LA PREVENCIÓN </a:t>
            </a:r>
            <a:r>
              <a:rPr lang="es-CO" altLang="es-CO" sz="2000" b="1" dirty="0" smtClean="0">
                <a:solidFill>
                  <a:schemeClr val="bg2"/>
                </a:solidFill>
                <a:latin typeface="Helvetica" pitchFamily="34" charset="0"/>
                <a:cs typeface="Helvetica" pitchFamily="34" charset="0"/>
              </a:rPr>
              <a:t>DE </a:t>
            </a:r>
            <a:r>
              <a:rPr lang="es-CO" altLang="es-CO" sz="2000" b="1" dirty="0">
                <a:solidFill>
                  <a:schemeClr val="bg2"/>
                </a:solidFill>
                <a:latin typeface="Helvetica" pitchFamily="34" charset="0"/>
                <a:cs typeface="Helvetica" pitchFamily="34" charset="0"/>
              </a:rPr>
              <a:t>DESÓRDENES </a:t>
            </a:r>
            <a:r>
              <a:rPr lang="es-CO" altLang="es-CO" sz="2000" b="1" dirty="0" smtClean="0">
                <a:solidFill>
                  <a:schemeClr val="bg2"/>
                </a:solidFill>
                <a:latin typeface="Helvetica" pitchFamily="34" charset="0"/>
                <a:cs typeface="Helvetica" pitchFamily="34" charset="0"/>
              </a:rPr>
              <a:t>MÚSCULO ESQUELÉTICOS</a:t>
            </a:r>
            <a:endParaRPr lang="es-CO" sz="2000" b="1" dirty="0">
              <a:solidFill>
                <a:schemeClr val="bg2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http://circleoncavillphysio.com.au/wp-content/uploads/2013/10/Physio-Neck-CMYK.jp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56" r="8745"/>
          <a:stretch/>
        </p:blipFill>
        <p:spPr bwMode="auto">
          <a:xfrm>
            <a:off x="-108521" y="-1"/>
            <a:ext cx="23762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physioperth.com.au/wp-content/uploads/2014/09/Life-Lessons-Learned-at-Physiotherapy.jp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879" y="0"/>
            <a:ext cx="2260545" cy="68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0" t="12607" r="70374" b="37059"/>
          <a:stretch>
            <a:fillRect/>
          </a:stretch>
        </p:blipFill>
        <p:spPr bwMode="auto">
          <a:xfrm>
            <a:off x="8273795" y="6219664"/>
            <a:ext cx="749468" cy="4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60" y="6147385"/>
            <a:ext cx="1819654" cy="4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53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64088" y="1733614"/>
            <a:ext cx="33843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3500" b="1" dirty="0" smtClean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OBJETIVO</a:t>
            </a:r>
            <a:endParaRPr lang="es-CO" sz="3500" dirty="0">
              <a:solidFill>
                <a:srgbClr val="B03B28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0" name="Picture 2" descr="http://www.vancouversun.com/cms/binary/811364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696"/>
            <a:ext cx="5007430" cy="60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6560338"/>
            <a:ext cx="205172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2">
                    <a:lumMod val="25000"/>
                  </a:schemeClr>
                </a:solidFill>
                <a:latin typeface="Helvetia"/>
              </a:rPr>
              <a:t>http://www.vancouversun.com/cms/binary/8113644.jpg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64088" y="2708920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Mejorar la condición física del individuo y modificar su actitud frente a la gestión del autocuidado, mediante la implementación de una serie de intervenciones terapéuticas orientadas a prevenir los desórdenes músculo esqueléticos.</a:t>
            </a:r>
          </a:p>
          <a:p>
            <a:pPr algn="just"/>
            <a:endParaRPr lang="es-CO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246930" y="1036904"/>
            <a:ext cx="2650137" cy="1514371"/>
            <a:chOff x="3262699" y="504055"/>
            <a:chExt cx="2650137" cy="1514371"/>
          </a:xfrm>
          <a:solidFill>
            <a:srgbClr val="B03B2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4 Elipse"/>
            <p:cNvSpPr/>
            <p:nvPr/>
          </p:nvSpPr>
          <p:spPr>
            <a:xfrm>
              <a:off x="3262699" y="504055"/>
              <a:ext cx="2650137" cy="1514371"/>
            </a:xfrm>
            <a:prstGeom prst="ellipse">
              <a:avLst/>
            </a:prstGeom>
            <a:grpFill/>
            <a:ln>
              <a:solidFill>
                <a:srgbClr val="B03B28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Elipse 4"/>
            <p:cNvSpPr/>
            <p:nvPr/>
          </p:nvSpPr>
          <p:spPr>
            <a:xfrm>
              <a:off x="3650803" y="725829"/>
              <a:ext cx="1873929" cy="1070823"/>
            </a:xfrm>
            <a:prstGeom prst="rect">
              <a:avLst/>
            </a:prstGeom>
            <a:grpFill/>
            <a:ln>
              <a:solidFill>
                <a:srgbClr val="B03B28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kern="12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Potencializa y mejora la capacidad funcional del trabajador</a:t>
              </a:r>
              <a:endParaRPr lang="es-CO" sz="1400" kern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323528" y="2387688"/>
            <a:ext cx="2650137" cy="1514371"/>
            <a:chOff x="395538" y="1797997"/>
            <a:chExt cx="2650137" cy="1514371"/>
          </a:xfrm>
          <a:solidFill>
            <a:srgbClr val="B03B2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7 Elipse"/>
            <p:cNvSpPr/>
            <p:nvPr/>
          </p:nvSpPr>
          <p:spPr>
            <a:xfrm>
              <a:off x="395538" y="1797997"/>
              <a:ext cx="2650137" cy="1514371"/>
            </a:xfrm>
            <a:prstGeom prst="ellipse">
              <a:avLst/>
            </a:prstGeom>
            <a:grpFill/>
            <a:ln>
              <a:solidFill>
                <a:srgbClr val="B03B28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Elipse 4"/>
            <p:cNvSpPr/>
            <p:nvPr/>
          </p:nvSpPr>
          <p:spPr>
            <a:xfrm>
              <a:off x="783642" y="2019771"/>
              <a:ext cx="1873929" cy="1070823"/>
            </a:xfrm>
            <a:prstGeom prst="rect">
              <a:avLst/>
            </a:prstGeom>
            <a:grpFill/>
            <a:ln>
              <a:solidFill>
                <a:srgbClr val="B03B28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Fomenta la a</a:t>
              </a:r>
              <a:r>
                <a:rPr lang="es-CO" sz="1400" kern="12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utogestión en el autocuidado</a:t>
              </a:r>
              <a:endParaRPr lang="es-CO" sz="1400" kern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156176" y="2405690"/>
            <a:ext cx="2650137" cy="1514371"/>
            <a:chOff x="6170344" y="1942011"/>
            <a:chExt cx="2650137" cy="1514371"/>
          </a:xfrm>
          <a:solidFill>
            <a:srgbClr val="B03B2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10 Elipse"/>
            <p:cNvSpPr/>
            <p:nvPr/>
          </p:nvSpPr>
          <p:spPr>
            <a:xfrm>
              <a:off x="6170344" y="1942011"/>
              <a:ext cx="2650137" cy="1514371"/>
            </a:xfrm>
            <a:prstGeom prst="ellipse">
              <a:avLst/>
            </a:prstGeom>
            <a:grpFill/>
            <a:ln>
              <a:solidFill>
                <a:srgbClr val="B03B28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Elipse 4"/>
            <p:cNvSpPr/>
            <p:nvPr/>
          </p:nvSpPr>
          <p:spPr>
            <a:xfrm>
              <a:off x="6558448" y="2163785"/>
              <a:ext cx="1873929" cy="1070823"/>
            </a:xfrm>
            <a:prstGeom prst="rect">
              <a:avLst/>
            </a:prstGeom>
            <a:grpFill/>
            <a:ln>
              <a:solidFill>
                <a:srgbClr val="B03B28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kern="12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Estrategias basadas en el incremento de capacidades y cualidades  físicas</a:t>
              </a:r>
              <a:endParaRPr lang="es-CO" sz="1400" kern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705839" y="4708417"/>
            <a:ext cx="2650137" cy="1514371"/>
            <a:chOff x="1633827" y="4246261"/>
            <a:chExt cx="2650137" cy="1514371"/>
          </a:xfrm>
          <a:solidFill>
            <a:srgbClr val="B03B2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13 Elipse"/>
            <p:cNvSpPr/>
            <p:nvPr/>
          </p:nvSpPr>
          <p:spPr>
            <a:xfrm>
              <a:off x="1633827" y="4246261"/>
              <a:ext cx="2650137" cy="1514371"/>
            </a:xfrm>
            <a:prstGeom prst="ellipse">
              <a:avLst/>
            </a:prstGeom>
            <a:grpFill/>
            <a:ln>
              <a:solidFill>
                <a:srgbClr val="B03B28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2021931" y="4468035"/>
              <a:ext cx="1873929" cy="1070823"/>
            </a:xfrm>
            <a:prstGeom prst="rect">
              <a:avLst/>
            </a:prstGeom>
            <a:grpFill/>
            <a:ln>
              <a:solidFill>
                <a:srgbClr val="B03B28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kern="12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Generación de  cambios en la percepción mental de la salud y empoderamiento  </a:t>
              </a:r>
              <a:endParaRPr lang="es-CO" sz="1400" kern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4860032" y="4708417"/>
            <a:ext cx="2650137" cy="1514371"/>
            <a:chOff x="4860035" y="4176459"/>
            <a:chExt cx="2650137" cy="1514371"/>
          </a:xfrm>
          <a:solidFill>
            <a:srgbClr val="B03B2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16 Elipse"/>
            <p:cNvSpPr/>
            <p:nvPr/>
          </p:nvSpPr>
          <p:spPr>
            <a:xfrm>
              <a:off x="4860035" y="4176459"/>
              <a:ext cx="2650137" cy="1514371"/>
            </a:xfrm>
            <a:prstGeom prst="ellipse">
              <a:avLst/>
            </a:prstGeom>
            <a:grpFill/>
            <a:ln>
              <a:solidFill>
                <a:srgbClr val="B03B28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5248139" y="4398233"/>
              <a:ext cx="1873929" cy="1070823"/>
            </a:xfrm>
            <a:prstGeom prst="rect">
              <a:avLst/>
            </a:prstGeom>
            <a:grpFill/>
            <a:ln>
              <a:solidFill>
                <a:srgbClr val="B03B28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kern="12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Controla el impacto de la exposición a factores de riesgo</a:t>
              </a:r>
              <a:endParaRPr lang="es-CO" sz="1400" kern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3311685" y="3055870"/>
            <a:ext cx="2520629" cy="1440350"/>
            <a:chOff x="3311685" y="2448009"/>
            <a:chExt cx="2520629" cy="1440350"/>
          </a:xfrm>
          <a:solidFill>
            <a:srgbClr val="F99D1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19 Elipse"/>
            <p:cNvSpPr/>
            <p:nvPr/>
          </p:nvSpPr>
          <p:spPr>
            <a:xfrm>
              <a:off x="3311685" y="2448009"/>
              <a:ext cx="2520629" cy="1440350"/>
            </a:xfrm>
            <a:prstGeom prst="ellipse">
              <a:avLst/>
            </a:prstGeom>
            <a:grpFill/>
            <a:ln>
              <a:noFill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Elipse 4"/>
            <p:cNvSpPr/>
            <p:nvPr/>
          </p:nvSpPr>
          <p:spPr>
            <a:xfrm>
              <a:off x="3680823" y="2658943"/>
              <a:ext cx="1782353" cy="1018482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200" b="1" dirty="0" smtClean="0">
                  <a:solidFill>
                    <a:srgbClr val="B03B28"/>
                  </a:solidFill>
                  <a:latin typeface="Helvetica" pitchFamily="34" charset="0"/>
                  <a:cs typeface="Helvetica" pitchFamily="34" charset="0"/>
                </a:rPr>
                <a:t>BENEFICIOS</a:t>
              </a:r>
              <a:r>
                <a:rPr lang="es-CO" sz="1200" b="1" kern="1200" dirty="0" smtClean="0">
                  <a:solidFill>
                    <a:srgbClr val="B03B28"/>
                  </a:solidFill>
                  <a:latin typeface="Helvetica" pitchFamily="34" charset="0"/>
                  <a:cs typeface="Helvetica" pitchFamily="34" charset="0"/>
                </a:rPr>
                <a:t> DE </a:t>
              </a:r>
              <a:r>
                <a:rPr lang="es-CO" sz="1200" b="1" dirty="0">
                  <a:solidFill>
                    <a:srgbClr val="B03B28"/>
                  </a:solidFill>
                  <a:latin typeface="Helvetica" pitchFamily="34" charset="0"/>
                  <a:cs typeface="Helvetica" pitchFamily="34" charset="0"/>
                </a:rPr>
                <a:t> </a:t>
              </a:r>
              <a:r>
                <a:rPr lang="es-CO" sz="1200" b="1" dirty="0" smtClean="0">
                  <a:solidFill>
                    <a:srgbClr val="B03B28"/>
                  </a:solidFill>
                  <a:latin typeface="Helvetica" pitchFamily="34" charset="0"/>
                  <a:cs typeface="Helvetica" pitchFamily="34" charset="0"/>
                </a:rPr>
                <a:t>LAS ACTIVIDADES </a:t>
              </a:r>
              <a:r>
                <a:rPr lang="es-CO" sz="1200" b="1" kern="1200" dirty="0" smtClean="0">
                  <a:solidFill>
                    <a:srgbClr val="B03B28"/>
                  </a:solidFill>
                  <a:latin typeface="Helvetica" pitchFamily="34" charset="0"/>
                  <a:cs typeface="Helvetica" pitchFamily="34" charset="0"/>
                </a:rPr>
                <a:t>TERAPÉUTICAS EN LOS TRABAJADORES </a:t>
              </a:r>
              <a:endParaRPr lang="es-CO" sz="1200" b="1" kern="1200" dirty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3" name="22 Flecha a la derecha con bandas"/>
          <p:cNvSpPr/>
          <p:nvPr/>
        </p:nvSpPr>
        <p:spPr>
          <a:xfrm rot="19935983">
            <a:off x="5809088" y="3215725"/>
            <a:ext cx="337687" cy="448495"/>
          </a:xfrm>
          <a:prstGeom prst="stripedRightArrow">
            <a:avLst/>
          </a:prstGeom>
          <a:solidFill>
            <a:srgbClr val="F99D1C"/>
          </a:solidFill>
          <a:ln>
            <a:solidFill>
              <a:srgbClr val="B03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23 Flecha a la derecha con bandas"/>
          <p:cNvSpPr/>
          <p:nvPr/>
        </p:nvSpPr>
        <p:spPr>
          <a:xfrm rot="12581755">
            <a:off x="2993268" y="3229371"/>
            <a:ext cx="337687" cy="448495"/>
          </a:xfrm>
          <a:prstGeom prst="stripedRightArrow">
            <a:avLst/>
          </a:prstGeom>
          <a:solidFill>
            <a:srgbClr val="F99D1C"/>
          </a:solidFill>
          <a:ln>
            <a:solidFill>
              <a:srgbClr val="B03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26 Flecha a la derecha con bandas"/>
          <p:cNvSpPr/>
          <p:nvPr/>
        </p:nvSpPr>
        <p:spPr>
          <a:xfrm rot="16200000">
            <a:off x="4403155" y="2581508"/>
            <a:ext cx="337687" cy="448495"/>
          </a:xfrm>
          <a:prstGeom prst="stripedRightArrow">
            <a:avLst/>
          </a:prstGeom>
          <a:solidFill>
            <a:srgbClr val="F99D1C"/>
          </a:solidFill>
          <a:ln>
            <a:solidFill>
              <a:srgbClr val="B03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27 Flecha a la derecha con bandas"/>
          <p:cNvSpPr/>
          <p:nvPr/>
        </p:nvSpPr>
        <p:spPr>
          <a:xfrm rot="4004712">
            <a:off x="5257530" y="4384521"/>
            <a:ext cx="337687" cy="448495"/>
          </a:xfrm>
          <a:prstGeom prst="stripedRightArrow">
            <a:avLst/>
          </a:prstGeom>
          <a:solidFill>
            <a:srgbClr val="F99D1C"/>
          </a:solidFill>
          <a:ln>
            <a:solidFill>
              <a:srgbClr val="B03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28 Flecha a la derecha con bandas"/>
          <p:cNvSpPr/>
          <p:nvPr/>
        </p:nvSpPr>
        <p:spPr>
          <a:xfrm rot="6612308">
            <a:off x="3591800" y="4392281"/>
            <a:ext cx="337687" cy="448495"/>
          </a:xfrm>
          <a:prstGeom prst="stripedRightArrow">
            <a:avLst/>
          </a:prstGeom>
          <a:solidFill>
            <a:srgbClr val="F99D1C"/>
          </a:solidFill>
          <a:ln>
            <a:solidFill>
              <a:srgbClr val="B03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1333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04194939"/>
              </p:ext>
            </p:extLst>
          </p:nvPr>
        </p:nvGraphicFramePr>
        <p:xfrm>
          <a:off x="395536" y="1556792"/>
          <a:ext cx="87129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426207" y="709826"/>
            <a:ext cx="835292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altLang="es-CO" sz="3500" b="1" dirty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BENEFICIOS PARA LA EMPRESA </a:t>
            </a:r>
          </a:p>
        </p:txBody>
      </p:sp>
    </p:spTree>
    <p:extLst>
      <p:ext uri="{BB962C8B-B14F-4D97-AF65-F5344CB8AC3E}">
        <p14:creationId xmlns:p14="http://schemas.microsoft.com/office/powerpoint/2010/main" val="14933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7796"/>
            <a:ext cx="7039774" cy="548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5536" y="62068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O" sz="2400" b="1" dirty="0" smtClean="0">
                <a:solidFill>
                  <a:srgbClr val="B03B2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DIAGRAMA DE FLUJO PARA LA IMPLEMENTACIÓN DEL PROGRAMA DE ACTIVIDADES TERAPÉUTICAS</a:t>
            </a:r>
            <a:endParaRPr lang="es-CO" sz="2400" dirty="0">
              <a:solidFill>
                <a:srgbClr val="B03B2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80 Conector recto"/>
          <p:cNvCxnSpPr/>
          <p:nvPr/>
        </p:nvCxnSpPr>
        <p:spPr>
          <a:xfrm>
            <a:off x="4713671" y="1988840"/>
            <a:ext cx="2345" cy="1224136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flipH="1">
            <a:off x="1545320" y="2204864"/>
            <a:ext cx="2344" cy="100811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-1" y="692696"/>
            <a:ext cx="912755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altLang="es-CO" sz="3500" b="1" dirty="0" smtClean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ESQUEMA GLOBAL  DE INTERVENCIÓN</a:t>
            </a:r>
            <a:endParaRPr lang="es-CO" altLang="es-CO" sz="3500" b="1" dirty="0">
              <a:solidFill>
                <a:srgbClr val="B03B28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251520" y="2390253"/>
            <a:ext cx="2587599" cy="712531"/>
            <a:chOff x="1296144" y="1243872"/>
            <a:chExt cx="950259" cy="774809"/>
          </a:xfrm>
          <a:solidFill>
            <a:srgbClr val="B03B28"/>
          </a:solidFill>
        </p:grpSpPr>
        <p:sp>
          <p:nvSpPr>
            <p:cNvPr id="19" name="18 Rectángulo redondeado"/>
            <p:cNvSpPr/>
            <p:nvPr/>
          </p:nvSpPr>
          <p:spPr>
            <a:xfrm>
              <a:off x="1296144" y="1243872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1318837" y="1266565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kern="1200" dirty="0">
                  <a:solidFill>
                    <a:schemeClr val="bg1"/>
                  </a:solidFill>
                  <a:latin typeface="Helvetia"/>
                </a:rPr>
                <a:t>1. SCRENNING GLOBAL</a:t>
              </a: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3150233" y="1395646"/>
            <a:ext cx="3077952" cy="665202"/>
            <a:chOff x="4451091" y="534801"/>
            <a:chExt cx="950259" cy="774809"/>
          </a:xfrm>
          <a:solidFill>
            <a:srgbClr val="F99D1C"/>
          </a:solidFill>
        </p:grpSpPr>
        <p:sp>
          <p:nvSpPr>
            <p:cNvPr id="22" name="21 Rectángulo redondeado"/>
            <p:cNvSpPr/>
            <p:nvPr/>
          </p:nvSpPr>
          <p:spPr>
            <a:xfrm>
              <a:off x="4451091" y="534801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22 Rectángulo"/>
            <p:cNvSpPr/>
            <p:nvPr/>
          </p:nvSpPr>
          <p:spPr>
            <a:xfrm>
              <a:off x="4473784" y="557494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dirty="0" smtClean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PROGRAMA DE ACTIVIDADES</a:t>
              </a:r>
              <a:r>
                <a:rPr lang="es-CO" sz="1400" b="1" kern="1200" dirty="0" smtClean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 TERAPÉUTICA </a:t>
              </a:r>
              <a:endParaRPr lang="es-CO" sz="1400" b="1" kern="1200" dirty="0">
                <a:solidFill>
                  <a:schemeClr val="bg2">
                    <a:lumMod val="25000"/>
                  </a:schemeClr>
                </a:solidFill>
                <a:latin typeface="Helvetia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3419872" y="2394936"/>
            <a:ext cx="2587599" cy="709099"/>
            <a:chOff x="3600400" y="1747926"/>
            <a:chExt cx="950259" cy="774809"/>
          </a:xfrm>
          <a:solidFill>
            <a:srgbClr val="FFC20E"/>
          </a:solidFill>
        </p:grpSpPr>
        <p:sp>
          <p:nvSpPr>
            <p:cNvPr id="37" name="36 Rectángulo redondeado"/>
            <p:cNvSpPr/>
            <p:nvPr/>
          </p:nvSpPr>
          <p:spPr>
            <a:xfrm>
              <a:off x="3600400" y="1747926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37 Rectángulo"/>
            <p:cNvSpPr/>
            <p:nvPr/>
          </p:nvSpPr>
          <p:spPr>
            <a:xfrm>
              <a:off x="3623093" y="1770619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kern="1200" dirty="0">
                  <a:solidFill>
                    <a:schemeClr val="bg2">
                      <a:lumMod val="25000"/>
                    </a:schemeClr>
                  </a:solidFill>
                  <a:latin typeface="Helvetia"/>
                </a:rPr>
                <a:t>2. ENTRENAMIENTO </a:t>
              </a:r>
            </a:p>
          </p:txBody>
        </p:sp>
      </p:grpSp>
      <p:cxnSp>
        <p:nvCxnSpPr>
          <p:cNvPr id="57" name="56 Conector recto"/>
          <p:cNvCxnSpPr/>
          <p:nvPr/>
        </p:nvCxnSpPr>
        <p:spPr>
          <a:xfrm>
            <a:off x="1545319" y="2204864"/>
            <a:ext cx="6248165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>
            <a:off x="395536" y="3212976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638241" y="3212976"/>
            <a:ext cx="1077775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395536" y="3645024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/>
          <p:nvPr/>
        </p:nvCxnSpPr>
        <p:spPr>
          <a:xfrm>
            <a:off x="3638241" y="3645024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>
            <a:off x="395536" y="4293096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638241" y="4293096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395536" y="4941168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3638241" y="4941168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3638241" y="5661248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>
            <a:off x="3635896" y="6381328"/>
            <a:ext cx="1149783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58 Grupo"/>
          <p:cNvGrpSpPr/>
          <p:nvPr/>
        </p:nvGrpSpPr>
        <p:grpSpPr>
          <a:xfrm>
            <a:off x="631427" y="3364556"/>
            <a:ext cx="2212381" cy="2496069"/>
            <a:chOff x="1084381" y="3220540"/>
            <a:chExt cx="2212381" cy="2496069"/>
          </a:xfrm>
        </p:grpSpPr>
        <p:grpSp>
          <p:nvGrpSpPr>
            <p:cNvPr id="24" name="23 Grupo"/>
            <p:cNvGrpSpPr/>
            <p:nvPr/>
          </p:nvGrpSpPr>
          <p:grpSpPr>
            <a:xfrm>
              <a:off x="1084388" y="3220540"/>
              <a:ext cx="2212374" cy="568325"/>
              <a:chOff x="995030" y="2518673"/>
              <a:chExt cx="950259" cy="774809"/>
            </a:xfrm>
          </p:grpSpPr>
          <p:sp>
            <p:nvSpPr>
              <p:cNvPr id="25" name="24 Rectángulo redondeado"/>
              <p:cNvSpPr/>
              <p:nvPr/>
            </p:nvSpPr>
            <p:spPr>
              <a:xfrm>
                <a:off x="995030" y="2518673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25 Rectángulo"/>
              <p:cNvSpPr/>
              <p:nvPr/>
            </p:nvSpPr>
            <p:spPr>
              <a:xfrm>
                <a:off x="1017723" y="2541366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s-CO" sz="14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Condición cognitivo- comportamental </a:t>
                </a:r>
                <a:endParaRPr lang="es-CO" sz="1400" kern="1200" dirty="0">
                  <a:solidFill>
                    <a:schemeClr val="bg2">
                      <a:lumMod val="25000"/>
                    </a:schemeClr>
                  </a:solidFill>
                  <a:latin typeface="Helvetia"/>
                </a:endParaRPr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1084388" y="3868787"/>
              <a:ext cx="2212374" cy="568325"/>
              <a:chOff x="1008114" y="3404111"/>
              <a:chExt cx="950259" cy="774809"/>
            </a:xfrm>
          </p:grpSpPr>
          <p:sp>
            <p:nvSpPr>
              <p:cNvPr id="28" name="27 Rectángulo redondeado"/>
              <p:cNvSpPr/>
              <p:nvPr/>
            </p:nvSpPr>
            <p:spPr>
              <a:xfrm>
                <a:off x="1008114" y="3404111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28 Rectángulo"/>
              <p:cNvSpPr/>
              <p:nvPr/>
            </p:nvSpPr>
            <p:spPr>
              <a:xfrm>
                <a:off x="1030807" y="3426804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 </a:t>
                </a: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Condición </a:t>
                </a: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de salud </a:t>
                </a:r>
              </a:p>
            </p:txBody>
          </p:sp>
        </p:grpSp>
        <p:grpSp>
          <p:nvGrpSpPr>
            <p:cNvPr id="30" name="29 Grupo"/>
            <p:cNvGrpSpPr/>
            <p:nvPr/>
          </p:nvGrpSpPr>
          <p:grpSpPr>
            <a:xfrm>
              <a:off x="1084381" y="4516859"/>
              <a:ext cx="2212374" cy="568325"/>
              <a:chOff x="1008110" y="4268206"/>
              <a:chExt cx="950259" cy="774809"/>
            </a:xfrm>
          </p:grpSpPr>
          <p:sp>
            <p:nvSpPr>
              <p:cNvPr id="31" name="30 Rectángulo redondeado"/>
              <p:cNvSpPr/>
              <p:nvPr/>
            </p:nvSpPr>
            <p:spPr>
              <a:xfrm>
                <a:off x="1008110" y="4268206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31 Rectángulo"/>
              <p:cNvSpPr/>
              <p:nvPr/>
            </p:nvSpPr>
            <p:spPr>
              <a:xfrm>
                <a:off x="1030803" y="4290899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Condición </a:t>
                </a: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capacidad funcional</a:t>
                </a:r>
              </a:p>
            </p:txBody>
          </p:sp>
        </p:grpSp>
        <p:sp>
          <p:nvSpPr>
            <p:cNvPr id="35" name="34 Rectángulo"/>
            <p:cNvSpPr/>
            <p:nvPr/>
          </p:nvSpPr>
          <p:spPr>
            <a:xfrm>
              <a:off x="1137216" y="5181575"/>
              <a:ext cx="2106707" cy="535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400" kern="1200" dirty="0">
                <a:solidFill>
                  <a:schemeClr val="bg2">
                    <a:lumMod val="25000"/>
                  </a:schemeClr>
                </a:solidFill>
                <a:latin typeface="Helvetia"/>
              </a:endParaRPr>
            </a:p>
          </p:txBody>
        </p:sp>
      </p:grpSp>
      <p:grpSp>
        <p:nvGrpSpPr>
          <p:cNvPr id="58" name="57 Grupo"/>
          <p:cNvGrpSpPr/>
          <p:nvPr/>
        </p:nvGrpSpPr>
        <p:grpSpPr>
          <a:xfrm>
            <a:off x="3792733" y="3364556"/>
            <a:ext cx="2219427" cy="3304804"/>
            <a:chOff x="4276915" y="3076524"/>
            <a:chExt cx="2219427" cy="3304804"/>
          </a:xfrm>
        </p:grpSpPr>
        <p:grpSp>
          <p:nvGrpSpPr>
            <p:cNvPr id="39" name="38 Grupo"/>
            <p:cNvGrpSpPr/>
            <p:nvPr/>
          </p:nvGrpSpPr>
          <p:grpSpPr>
            <a:xfrm>
              <a:off x="4276921" y="3076524"/>
              <a:ext cx="2212374" cy="568325"/>
              <a:chOff x="4879877" y="2160241"/>
              <a:chExt cx="950259" cy="774809"/>
            </a:xfrm>
          </p:grpSpPr>
          <p:sp>
            <p:nvSpPr>
              <p:cNvPr id="40" name="39 Rectángulo redondeado"/>
              <p:cNvSpPr/>
              <p:nvPr/>
            </p:nvSpPr>
            <p:spPr>
              <a:xfrm>
                <a:off x="4879877" y="2160241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40 Rectángulo"/>
              <p:cNvSpPr/>
              <p:nvPr/>
            </p:nvSpPr>
            <p:spPr>
              <a:xfrm>
                <a:off x="4902570" y="2182934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Componente </a:t>
                </a: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cognitivo- comportamental </a:t>
                </a:r>
              </a:p>
            </p:txBody>
          </p:sp>
        </p:grpSp>
        <p:grpSp>
          <p:nvGrpSpPr>
            <p:cNvPr id="42" name="41 Grupo"/>
            <p:cNvGrpSpPr/>
            <p:nvPr/>
          </p:nvGrpSpPr>
          <p:grpSpPr>
            <a:xfrm>
              <a:off x="4276923" y="3724771"/>
              <a:ext cx="2212374" cy="568325"/>
              <a:chOff x="4879878" y="3024336"/>
              <a:chExt cx="950259" cy="774809"/>
            </a:xfrm>
          </p:grpSpPr>
          <p:sp>
            <p:nvSpPr>
              <p:cNvPr id="43" name="42 Rectángulo redondeado"/>
              <p:cNvSpPr/>
              <p:nvPr/>
            </p:nvSpPr>
            <p:spPr>
              <a:xfrm>
                <a:off x="4879878" y="3024336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43 Rectángulo"/>
              <p:cNvSpPr/>
              <p:nvPr/>
            </p:nvSpPr>
            <p:spPr>
              <a:xfrm>
                <a:off x="4902571" y="3047029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Componente </a:t>
                </a: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condición física </a:t>
                </a:r>
                <a:endParaRPr lang="es-CO" sz="1400" kern="1200" dirty="0">
                  <a:solidFill>
                    <a:schemeClr val="bg2">
                      <a:lumMod val="25000"/>
                    </a:schemeClr>
                  </a:solidFill>
                  <a:latin typeface="Helvetia"/>
                </a:endParaRPr>
              </a:p>
            </p:txBody>
          </p:sp>
        </p:grpSp>
        <p:grpSp>
          <p:nvGrpSpPr>
            <p:cNvPr id="45" name="44 Grupo"/>
            <p:cNvGrpSpPr/>
            <p:nvPr/>
          </p:nvGrpSpPr>
          <p:grpSpPr>
            <a:xfrm>
              <a:off x="4276915" y="4372843"/>
              <a:ext cx="2212374" cy="568325"/>
              <a:chOff x="4879874" y="3888430"/>
              <a:chExt cx="950259" cy="774809"/>
            </a:xfrm>
          </p:grpSpPr>
          <p:sp>
            <p:nvSpPr>
              <p:cNvPr id="46" name="45 Rectángulo redondeado"/>
              <p:cNvSpPr/>
              <p:nvPr/>
            </p:nvSpPr>
            <p:spPr>
              <a:xfrm>
                <a:off x="4879874" y="3888430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7" name="46 Rectángulo"/>
              <p:cNvSpPr/>
              <p:nvPr/>
            </p:nvSpPr>
            <p:spPr>
              <a:xfrm>
                <a:off x="4902567" y="3911123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Componente de control de factor de riesgo  </a:t>
                </a:r>
              </a:p>
            </p:txBody>
          </p:sp>
        </p:grpSp>
        <p:grpSp>
          <p:nvGrpSpPr>
            <p:cNvPr id="48" name="47 Grupo"/>
            <p:cNvGrpSpPr/>
            <p:nvPr/>
          </p:nvGrpSpPr>
          <p:grpSpPr>
            <a:xfrm>
              <a:off x="4283968" y="5020915"/>
              <a:ext cx="2212374" cy="712341"/>
              <a:chOff x="4863735" y="4805602"/>
              <a:chExt cx="950259" cy="774809"/>
            </a:xfrm>
          </p:grpSpPr>
          <p:sp>
            <p:nvSpPr>
              <p:cNvPr id="49" name="48 Rectángulo redondeado"/>
              <p:cNvSpPr/>
              <p:nvPr/>
            </p:nvSpPr>
            <p:spPr>
              <a:xfrm>
                <a:off x="4863735" y="4805602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49 Rectángulo"/>
              <p:cNvSpPr/>
              <p:nvPr/>
            </p:nvSpPr>
            <p:spPr>
              <a:xfrm>
                <a:off x="4886428" y="4828295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Componente de </a:t>
                </a: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educación </a:t>
                </a: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de gesto laboral</a:t>
                </a:r>
              </a:p>
            </p:txBody>
          </p:sp>
        </p:grpSp>
        <p:grpSp>
          <p:nvGrpSpPr>
            <p:cNvPr id="51" name="50 Grupo"/>
            <p:cNvGrpSpPr/>
            <p:nvPr/>
          </p:nvGrpSpPr>
          <p:grpSpPr>
            <a:xfrm>
              <a:off x="4276919" y="5813003"/>
              <a:ext cx="2212374" cy="568325"/>
              <a:chOff x="4879876" y="5678526"/>
              <a:chExt cx="950259" cy="774809"/>
            </a:xfrm>
          </p:grpSpPr>
          <p:sp>
            <p:nvSpPr>
              <p:cNvPr id="52" name="51 Rectángulo redondeado"/>
              <p:cNvSpPr/>
              <p:nvPr/>
            </p:nvSpPr>
            <p:spPr>
              <a:xfrm>
                <a:off x="4879876" y="5678526"/>
                <a:ext cx="950259" cy="77480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52 Rectángulo"/>
              <p:cNvSpPr/>
              <p:nvPr/>
            </p:nvSpPr>
            <p:spPr>
              <a:xfrm>
                <a:off x="4902569" y="5701219"/>
                <a:ext cx="904873" cy="729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400" kern="1200" dirty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Seguimiento </a:t>
                </a:r>
                <a:r>
                  <a:rPr lang="es-CO" sz="1400" kern="1200" dirty="0" smtClean="0">
                    <a:solidFill>
                      <a:schemeClr val="bg2">
                        <a:lumMod val="25000"/>
                      </a:schemeClr>
                    </a:solidFill>
                    <a:latin typeface="Helvetia"/>
                  </a:rPr>
                  <a:t>terapéutico específico </a:t>
                </a:r>
                <a:endParaRPr lang="es-CO" sz="1400" kern="1200" dirty="0">
                  <a:solidFill>
                    <a:schemeClr val="bg2">
                      <a:lumMod val="25000"/>
                    </a:schemeClr>
                  </a:solidFill>
                  <a:latin typeface="Helvetia"/>
                </a:endParaRPr>
              </a:p>
            </p:txBody>
          </p:sp>
        </p:grpSp>
      </p:grpSp>
      <p:cxnSp>
        <p:nvCxnSpPr>
          <p:cNvPr id="74" name="73 Conector recto"/>
          <p:cNvCxnSpPr/>
          <p:nvPr/>
        </p:nvCxnSpPr>
        <p:spPr>
          <a:xfrm>
            <a:off x="395536" y="3212976"/>
            <a:ext cx="0" cy="172819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 flipH="1">
            <a:off x="3635896" y="3212976"/>
            <a:ext cx="2693" cy="316835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>
            <a:endCxn id="56" idx="2"/>
          </p:cNvCxnSpPr>
          <p:nvPr/>
        </p:nvCxnSpPr>
        <p:spPr>
          <a:xfrm>
            <a:off x="7793483" y="2204864"/>
            <a:ext cx="1" cy="85824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53 Grupo"/>
          <p:cNvGrpSpPr/>
          <p:nvPr/>
        </p:nvGrpSpPr>
        <p:grpSpPr>
          <a:xfrm>
            <a:off x="6489289" y="2394935"/>
            <a:ext cx="2608389" cy="688331"/>
            <a:chOff x="7116850" y="1772485"/>
            <a:chExt cx="950259" cy="774809"/>
          </a:xfrm>
          <a:solidFill>
            <a:srgbClr val="A13F22"/>
          </a:solidFill>
        </p:grpSpPr>
        <p:sp>
          <p:nvSpPr>
            <p:cNvPr id="55" name="54 Rectángulo redondeado"/>
            <p:cNvSpPr/>
            <p:nvPr/>
          </p:nvSpPr>
          <p:spPr>
            <a:xfrm>
              <a:off x="7116850" y="1772485"/>
              <a:ext cx="950259" cy="7748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55 Rectángulo"/>
            <p:cNvSpPr/>
            <p:nvPr/>
          </p:nvSpPr>
          <p:spPr>
            <a:xfrm>
              <a:off x="7139543" y="1795178"/>
              <a:ext cx="904873" cy="7294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kern="1200" dirty="0">
                  <a:solidFill>
                    <a:schemeClr val="bg1"/>
                  </a:solidFill>
                  <a:latin typeface="Helvetia"/>
                </a:rPr>
                <a:t>3. </a:t>
              </a:r>
              <a:r>
                <a:rPr lang="es-CO" sz="1400" b="1" kern="1200" dirty="0" smtClean="0">
                  <a:solidFill>
                    <a:schemeClr val="bg1"/>
                  </a:solidFill>
                  <a:latin typeface="Helvetia"/>
                </a:rPr>
                <a:t>RETROALIMENTACIÓN </a:t>
              </a:r>
              <a:r>
                <a:rPr lang="es-CO" sz="1400" b="1" kern="1200" dirty="0">
                  <a:solidFill>
                    <a:schemeClr val="bg1"/>
                  </a:solidFill>
                  <a:latin typeface="Helvetia"/>
                </a:rPr>
                <a:t>DE LOGROS Y </a:t>
              </a:r>
              <a:r>
                <a:rPr lang="es-CO" sz="1400" b="1" kern="1200" dirty="0" smtClean="0">
                  <a:solidFill>
                    <a:schemeClr val="bg1"/>
                  </a:solidFill>
                  <a:latin typeface="Helvetia"/>
                </a:rPr>
                <a:t>GESTIÓN </a:t>
              </a:r>
              <a:endParaRPr lang="es-CO" sz="1400" b="1" kern="1200" dirty="0">
                <a:solidFill>
                  <a:schemeClr val="bg1"/>
                </a:solidFill>
                <a:latin typeface="Helve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1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-1" y="692696"/>
            <a:ext cx="912755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altLang="es-CO" sz="3500" b="1" dirty="0" smtClean="0">
                <a:solidFill>
                  <a:srgbClr val="B03B28"/>
                </a:solidFill>
                <a:latin typeface="Helvetica" pitchFamily="34" charset="0"/>
                <a:cs typeface="Helvetica" pitchFamily="34" charset="0"/>
              </a:rPr>
              <a:t>TIPOS DE ACTIVIDADES TERAPÉUTICAS</a:t>
            </a:r>
            <a:endParaRPr lang="es-CO" altLang="es-CO" sz="3500" b="1" dirty="0">
              <a:solidFill>
                <a:srgbClr val="B03B28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22551" y="6321514"/>
            <a:ext cx="9105007" cy="353943"/>
            <a:chOff x="22551" y="5373216"/>
            <a:chExt cx="6497849" cy="707886"/>
          </a:xfrm>
        </p:grpSpPr>
        <p:sp>
          <p:nvSpPr>
            <p:cNvPr id="6" name="1 CuadroTexto"/>
            <p:cNvSpPr txBox="1">
              <a:spLocks noChangeArrowheads="1"/>
            </p:cNvSpPr>
            <p:nvPr/>
          </p:nvSpPr>
          <p:spPr bwMode="auto">
            <a:xfrm>
              <a:off x="3275856" y="5373216"/>
              <a:ext cx="324454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CO" altLang="es-CO" sz="2000" b="1" dirty="0" smtClean="0">
                  <a:solidFill>
                    <a:schemeClr val="bg2">
                      <a:lumMod val="25000"/>
                    </a:schemeClr>
                  </a:solidFill>
                  <a:latin typeface="Helvetica" pitchFamily="34" charset="0"/>
                  <a:cs typeface="Helvetica" pitchFamily="34" charset="0"/>
                </a:rPr>
                <a:t>Énfasis en cuadrante superior</a:t>
              </a:r>
              <a:endParaRPr lang="es-CO" altLang="es-CO" sz="2000" b="1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7" name="1 CuadroTexto"/>
            <p:cNvSpPr txBox="1">
              <a:spLocks noChangeArrowheads="1"/>
            </p:cNvSpPr>
            <p:nvPr/>
          </p:nvSpPr>
          <p:spPr bwMode="auto">
            <a:xfrm>
              <a:off x="22551" y="5373216"/>
              <a:ext cx="325330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CO" altLang="es-CO" sz="2000" b="1" dirty="0" smtClean="0">
                  <a:solidFill>
                    <a:schemeClr val="bg2">
                      <a:lumMod val="25000"/>
                    </a:schemeClr>
                  </a:solidFill>
                  <a:latin typeface="Helvetica" pitchFamily="34" charset="0"/>
                  <a:cs typeface="Helvetica" pitchFamily="34" charset="0"/>
                </a:rPr>
                <a:t>Énfasis en cuadrante inferior</a:t>
              </a:r>
              <a:endParaRPr lang="es-CO" altLang="es-CO" sz="2000" b="1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-16744" y="6069306"/>
            <a:ext cx="4572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" dirty="0">
                <a:solidFill>
                  <a:schemeClr val="bg1">
                    <a:lumMod val="75000"/>
                  </a:schemeClr>
                </a:solidFill>
              </a:rPr>
              <a:t>http://www.cspc.co.uk/wp-content/uploads/2013/06/Oli-treating.jpg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1264" y="1323638"/>
            <a:ext cx="9142736" cy="4933224"/>
            <a:chOff x="1264" y="1323637"/>
            <a:chExt cx="9251256" cy="4991779"/>
          </a:xfrm>
        </p:grpSpPr>
        <p:pic>
          <p:nvPicPr>
            <p:cNvPr id="1026" name="Picture 2" descr="http://www.cspc.co.uk/wp-content/uploads/2013/06/Oli-treating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4" y="1323637"/>
              <a:ext cx="4589364" cy="4991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southtees.nhs.uk/content/uploads/physio-team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63156" y="1323637"/>
              <a:ext cx="4589364" cy="4991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Rectángulo"/>
          <p:cNvSpPr/>
          <p:nvPr/>
        </p:nvSpPr>
        <p:spPr>
          <a:xfrm>
            <a:off x="7312331" y="6091837"/>
            <a:ext cx="183166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00" dirty="0">
                <a:solidFill>
                  <a:schemeClr val="bg1">
                    <a:lumMod val="75000"/>
                  </a:schemeClr>
                </a:solidFill>
              </a:rPr>
              <a:t>http://southtees.nhs.uk/content/uploads/physio-team1.jpg</a:t>
            </a:r>
          </a:p>
        </p:txBody>
      </p:sp>
    </p:spTree>
    <p:extLst>
      <p:ext uri="{BB962C8B-B14F-4D97-AF65-F5344CB8AC3E}">
        <p14:creationId xmlns:p14="http://schemas.microsoft.com/office/powerpoint/2010/main" val="10462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1679"/>
              </p:ext>
            </p:extLst>
          </p:nvPr>
        </p:nvGraphicFramePr>
        <p:xfrm>
          <a:off x="179512" y="980728"/>
          <a:ext cx="885698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75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a Master Slides 4-3" id="{E273BF55-4765-4C44-88E3-2D9162EC5177}" vid="{906EF05A-50B7-402A-AF64-83EC7544B3BF}"/>
    </a:ext>
  </a:extLst>
</a:theme>
</file>

<file path=ppt/theme/theme11.xml><?xml version="1.0" encoding="utf-8"?>
<a:theme xmlns:a="http://schemas.openxmlformats.org/drawingml/2006/main" name="9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Positiva Master Slides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Positiva Master Slides 16-9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a Master Slides 4-3" id="{E273BF55-4765-4C44-88E3-2D9162EC5177}" vid="{906EF05A-50B7-402A-AF64-83EC7544B3BF}"/>
    </a:ext>
  </a:extLst>
</a:theme>
</file>

<file path=ppt/theme/theme15.xml><?xml version="1.0" encoding="utf-8"?>
<a:theme xmlns:a="http://schemas.openxmlformats.org/drawingml/2006/main" name="1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a Master Slides 4-3" id="{E273BF55-4765-4C44-88E3-2D9162EC5177}" vid="{906EF05A-50B7-402A-AF64-83EC7544B3BF}"/>
    </a:ext>
  </a:extLst>
</a:theme>
</file>

<file path=ppt/theme/theme21.xml><?xml version="1.0" encoding="utf-8"?>
<a:theme xmlns:a="http://schemas.openxmlformats.org/drawingml/2006/main" name="18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9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0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3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4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5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6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7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8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a Master Slides 4-3" id="{E273BF55-4765-4C44-88E3-2D9162EC5177}" vid="{906EF05A-50B7-402A-AF64-83EC7544B3BF}"/>
    </a:ext>
  </a:extLst>
</a:theme>
</file>

<file path=ppt/theme/theme7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Blank">
  <a:themeElements>
    <a:clrScheme name="Positiva">
      <a:dk1>
        <a:srgbClr val="F99D1C"/>
      </a:dk1>
      <a:lt1>
        <a:srgbClr val="B03B28"/>
      </a:lt1>
      <a:dk2>
        <a:srgbClr val="FFC20E"/>
      </a:dk2>
      <a:lt2>
        <a:srgbClr val="FFFFFF"/>
      </a:lt2>
      <a:accent1>
        <a:srgbClr val="191919"/>
      </a:accent1>
      <a:accent2>
        <a:srgbClr val="A13F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a Master Slides 4-3" id="{E273BF55-4765-4C44-88E3-2D9162EC5177}" vid="{906EF05A-50B7-402A-AF64-83EC7544B3BF}"/>
    </a:ext>
  </a:extLst>
</a:theme>
</file>

<file path=ppt/theme/theme9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ositiva">
    <a:dk1>
      <a:srgbClr val="F99D1C"/>
    </a:dk1>
    <a:lt1>
      <a:srgbClr val="B03B28"/>
    </a:lt1>
    <a:dk2>
      <a:srgbClr val="FFC20E"/>
    </a:dk2>
    <a:lt2>
      <a:srgbClr val="FFFFFF"/>
    </a:lt2>
    <a:accent1>
      <a:srgbClr val="191919"/>
    </a:accent1>
    <a:accent2>
      <a:srgbClr val="A13F22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3243</TotalTime>
  <Words>1070</Words>
  <Application>Microsoft Office PowerPoint</Application>
  <PresentationFormat>Presentación en pantalla (4:3)</PresentationFormat>
  <Paragraphs>142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31</vt:i4>
      </vt:variant>
      <vt:variant>
        <vt:lpstr>Títulos de diapositiva</vt:lpstr>
      </vt:variant>
      <vt:variant>
        <vt:i4>16</vt:i4>
      </vt:variant>
    </vt:vector>
  </HeadingPairs>
  <TitlesOfParts>
    <vt:vector size="57" baseType="lpstr">
      <vt:lpstr>MS PGothic</vt:lpstr>
      <vt:lpstr>Arial</vt:lpstr>
      <vt:lpstr>Arial Narrow</vt:lpstr>
      <vt:lpstr>Calibri</vt:lpstr>
      <vt:lpstr>Courier New</vt:lpstr>
      <vt:lpstr>Helvetia</vt:lpstr>
      <vt:lpstr>Helvetica</vt:lpstr>
      <vt:lpstr>Helvetica LT Std</vt:lpstr>
      <vt:lpstr>Times New Roman</vt:lpstr>
      <vt:lpstr>Wingdings</vt:lpstr>
      <vt:lpstr>2_Blank</vt:lpstr>
      <vt:lpstr>5_Blank</vt:lpstr>
      <vt:lpstr>3_Blank</vt:lpstr>
      <vt:lpstr>8_Blank</vt:lpstr>
      <vt:lpstr>10_Blank</vt:lpstr>
      <vt:lpstr>Blank</vt:lpstr>
      <vt:lpstr>1_Blank</vt:lpstr>
      <vt:lpstr>4_Blank</vt:lpstr>
      <vt:lpstr>6_Blank</vt:lpstr>
      <vt:lpstr>7_Blank</vt:lpstr>
      <vt:lpstr>9_Blank</vt:lpstr>
      <vt:lpstr>3_Positiva Master Slides 16-9</vt:lpstr>
      <vt:lpstr>4_Positiva Master Slides 16-9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 DE ACCION PARA EL COMPROMISO </vt:lpstr>
      <vt:lpstr>Presentación de PowerPoint</vt:lpstr>
      <vt:lpstr>Presentación de PowerPoint</vt:lpstr>
    </vt:vector>
  </TitlesOfParts>
  <Company>Positiva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James Yonatan Yazo Castro</dc:creator>
  <cp:lastModifiedBy>NOHORA</cp:lastModifiedBy>
  <cp:revision>142</cp:revision>
  <dcterms:created xsi:type="dcterms:W3CDTF">2014-09-23T21:56:52Z</dcterms:created>
  <dcterms:modified xsi:type="dcterms:W3CDTF">2018-08-22T16:00:43Z</dcterms:modified>
</cp:coreProperties>
</file>