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5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6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7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8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9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0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1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2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13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14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5.xml" ContentType="application/vnd.openxmlformats-officedocument.theme+xml"/>
  <Override PartName="/ppt/theme/themeOverride2.xml" ContentType="application/vnd.openxmlformats-officedocument.themeOverrid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16.xml" ContentType="application/vnd.openxmlformats-officedocument.theme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theme/theme17.xml" ContentType="application/vnd.openxmlformats-officedocument.theme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theme/theme18.xml" ContentType="application/vnd.openxmlformats-officedocument.theme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theme/theme19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20.xml" ContentType="application/vnd.openxmlformats-officedocument.theme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theme/theme21.xml" ContentType="application/vnd.openxmlformats-officedocument.theme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theme/theme22.xml" ContentType="application/vnd.openxmlformats-officedocument.theme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theme/theme23.xml" ContentType="application/vnd.openxmlformats-officedocument.theme+xml"/>
  <Override PartName="/ppt/theme/themeOverride3.xml" ContentType="application/vnd.openxmlformats-officedocument.themeOverride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theme/theme24.xml" ContentType="application/vnd.openxmlformats-officedocument.theme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theme/theme25.xml" ContentType="application/vnd.openxmlformats-officedocument.theme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theme/theme26.xml" ContentType="application/vnd.openxmlformats-officedocument.theme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theme/theme27.xml" ContentType="application/vnd.openxmlformats-officedocument.theme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theme/theme28.xml" ContentType="application/vnd.openxmlformats-officedocument.theme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theme/theme29.xml" ContentType="application/vnd.openxmlformats-officedocument.theme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theme/theme30.xml" ContentType="application/vnd.openxmlformats-officedocument.theme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theme/theme31.xml" ContentType="application/vnd.openxmlformats-officedocument.theme+xml"/>
  <Override PartName="/ppt/theme/theme3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709" r:id="rId3"/>
    <p:sldMasterId id="2147483727" r:id="rId4"/>
    <p:sldMasterId id="2147483760" r:id="rId5"/>
    <p:sldMasterId id="2147483780" r:id="rId6"/>
    <p:sldMasterId id="2147483795" r:id="rId7"/>
    <p:sldMasterId id="2147484097" r:id="rId8"/>
    <p:sldMasterId id="2147484112" r:id="rId9"/>
    <p:sldMasterId id="2147484131" r:id="rId10"/>
    <p:sldMasterId id="2147484146" r:id="rId11"/>
    <p:sldMasterId id="2147484175" r:id="rId12"/>
    <p:sldMasterId id="2147484192" r:id="rId13"/>
    <p:sldMasterId id="2147484235" r:id="rId14"/>
    <p:sldMasterId id="2147484250" r:id="rId15"/>
    <p:sldMasterId id="2147484283" r:id="rId16"/>
    <p:sldMasterId id="2147484976" r:id="rId17"/>
    <p:sldMasterId id="2147486332" r:id="rId18"/>
    <p:sldMasterId id="2147486364" r:id="rId19"/>
    <p:sldMasterId id="2147486379" r:id="rId20"/>
    <p:sldMasterId id="2147486394" r:id="rId21"/>
    <p:sldMasterId id="2147488815" r:id="rId22"/>
    <p:sldMasterId id="2147488848" r:id="rId23"/>
    <p:sldMasterId id="2147488917" r:id="rId24"/>
    <p:sldMasterId id="2147488939" r:id="rId25"/>
    <p:sldMasterId id="2147488971" r:id="rId26"/>
    <p:sldMasterId id="2147488986" r:id="rId27"/>
    <p:sldMasterId id="2147489001" r:id="rId28"/>
    <p:sldMasterId id="2147489016" r:id="rId29"/>
    <p:sldMasterId id="2147489031" r:id="rId30"/>
    <p:sldMasterId id="2147489046" r:id="rId31"/>
  </p:sldMasterIdLst>
  <p:notesMasterIdLst>
    <p:notesMasterId r:id="rId42"/>
  </p:notesMasterIdLst>
  <p:sldIdLst>
    <p:sldId id="257" r:id="rId32"/>
    <p:sldId id="351" r:id="rId33"/>
    <p:sldId id="372" r:id="rId34"/>
    <p:sldId id="373" r:id="rId35"/>
    <p:sldId id="374" r:id="rId36"/>
    <p:sldId id="376" r:id="rId37"/>
    <p:sldId id="375" r:id="rId38"/>
    <p:sldId id="377" r:id="rId39"/>
    <p:sldId id="378" r:id="rId40"/>
    <p:sldId id="325" r:id="rId41"/>
  </p:sldIdLst>
  <p:sldSz cx="9144000" cy="6858000" type="screen4x3"/>
  <p:notesSz cx="6858000" cy="91440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HORAV" initials="N" lastIdx="12" clrIdx="0">
    <p:extLst>
      <p:ext uri="{19B8F6BF-5375-455C-9EA6-DF929625EA0E}">
        <p15:presenceInfo xmlns:p15="http://schemas.microsoft.com/office/powerpoint/2012/main" userId="NOHORA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D1C"/>
    <a:srgbClr val="B03B28"/>
    <a:srgbClr val="A13F22"/>
    <a:srgbClr val="FFC20E"/>
    <a:srgbClr val="FFD55D"/>
    <a:srgbClr val="EAB09E"/>
    <a:srgbClr val="DF8273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8" autoAdjust="0"/>
    <p:restoredTop sz="94434" autoAdjust="0"/>
  </p:normalViewPr>
  <p:slideViewPr>
    <p:cSldViewPr>
      <p:cViewPr varScale="1">
        <p:scale>
          <a:sx n="87" d="100"/>
          <a:sy n="87" d="100"/>
        </p:scale>
        <p:origin x="18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2.xml"/><Relationship Id="rId38" Type="http://schemas.openxmlformats.org/officeDocument/2006/relationships/slide" Target="slides/slide7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1.xml"/><Relationship Id="rId37" Type="http://schemas.openxmlformats.org/officeDocument/2006/relationships/slide" Target="slides/slide6.xml"/><Relationship Id="rId40" Type="http://schemas.openxmlformats.org/officeDocument/2006/relationships/slide" Target="slides/slide9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4.xml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1A6AF7-B677-471C-B5CA-8B50A020C205}" type="datetimeFigureOut">
              <a:rPr lang="es-MX"/>
              <a:pPr>
                <a:defRPr/>
              </a:pPr>
              <a:t>16/12/2016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498DE34-BDA7-4296-9E45-8B60E3D7088D}" type="slidenum">
              <a:rPr lang="es-MX" altLang="es-CO"/>
              <a:pPr>
                <a:defRPr/>
              </a:pPr>
              <a:t>‹Nº›</a:t>
            </a:fld>
            <a:endParaRPr lang="es-MX" altLang="es-CO" dirty="0"/>
          </a:p>
        </p:txBody>
      </p:sp>
    </p:spTree>
    <p:extLst>
      <p:ext uri="{BB962C8B-B14F-4D97-AF65-F5344CB8AC3E}">
        <p14:creationId xmlns:p14="http://schemas.microsoft.com/office/powerpoint/2010/main" val="4273802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98DE34-BDA7-4296-9E45-8B60E3D7088D}" type="slidenum">
              <a:rPr lang="es-MX" altLang="es-CO" smtClean="0"/>
              <a:pPr>
                <a:defRPr/>
              </a:pPr>
              <a:t>2</a:t>
            </a:fld>
            <a:endParaRPr lang="es-MX" altLang="es-CO" dirty="0"/>
          </a:p>
        </p:txBody>
      </p:sp>
    </p:spTree>
    <p:extLst>
      <p:ext uri="{BB962C8B-B14F-4D97-AF65-F5344CB8AC3E}">
        <p14:creationId xmlns:p14="http://schemas.microsoft.com/office/powerpoint/2010/main" val="2165273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Información</a:t>
            </a:r>
            <a:r>
              <a:rPr lang="es-ES" baseline="0" dirty="0" smtClean="0">
                <a:solidFill>
                  <a:srgbClr val="FF0000"/>
                </a:solidFill>
              </a:rPr>
              <a:t> adicional…..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98DE34-BDA7-4296-9E45-8B60E3D7088D}" type="slidenum">
              <a:rPr lang="es-MX" altLang="es-CO" smtClean="0"/>
              <a:pPr>
                <a:defRPr/>
              </a:pPr>
              <a:t>4</a:t>
            </a:fld>
            <a:endParaRPr lang="es-MX" altLang="es-CO" dirty="0"/>
          </a:p>
        </p:txBody>
      </p:sp>
    </p:spTree>
    <p:extLst>
      <p:ext uri="{BB962C8B-B14F-4D97-AF65-F5344CB8AC3E}">
        <p14:creationId xmlns:p14="http://schemas.microsoft.com/office/powerpoint/2010/main" val="3290155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2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2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2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2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2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2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2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2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2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2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3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3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3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3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3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3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3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3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3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3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3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5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5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5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5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5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5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5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2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5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5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5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5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5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5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8.xml"/></Relationships>
</file>

<file path=ppt/slideLayouts/_rels/slideLayout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8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8.xml"/></Relationships>
</file>

<file path=ppt/slideLayouts/_rels/slideLayout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8.xml"/></Relationships>
</file>

<file path=ppt/slideLayouts/_rels/slideLayout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8.xml"/></Relationships>
</file>

<file path=ppt/slideLayouts/_rels/slideLayout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8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8.xml"/></Relationships>
</file>

<file path=ppt/slideLayouts/_rels/slideLayout3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8.xml"/></Relationships>
</file>

<file path=ppt/slideLayouts/_rels/slideLayout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8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8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8.xml"/></Relationships>
</file>

<file path=ppt/slideLayouts/_rels/slideLayout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8.xml"/></Relationships>
</file>

<file path=ppt/slideLayouts/_rels/slideLayout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8.xml"/></Relationships>
</file>

<file path=ppt/slideLayouts/_rels/slideLayout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8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8.xml"/></Relationships>
</file>

<file path=ppt/slideLayouts/_rels/slideLayout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8.xml"/></Relationships>
</file>

<file path=ppt/slideLayouts/_rels/slideLayout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8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9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2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2.xml"/></Relationships>
</file>

<file path=ppt/slideLayouts/_rels/slideLayout3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2.xml"/></Relationships>
</file>

<file path=ppt/slideLayouts/_rels/slideLayout3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2.xml"/></Relationships>
</file>

<file path=ppt/slideLayouts/_rels/slideLayout3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2.xml"/></Relationships>
</file>

<file path=ppt/slideLayouts/_rels/slideLayout3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2.xml"/></Relationships>
</file>

<file path=ppt/slideLayouts/_rels/slideLayout3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2.xml"/></Relationships>
</file>

<file path=ppt/slideLayouts/_rels/slideLayout3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2.xml"/></Relationships>
</file>

<file path=ppt/slideLayouts/_rels/slideLayout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2.xml"/></Relationships>
</file>

<file path=ppt/slideLayouts/_rels/slideLayout3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2.xml"/></Relationships>
</file>

<file path=ppt/slideLayouts/_rels/slideLayout3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2.xml"/></Relationships>
</file>

<file path=ppt/slideLayouts/_rels/slideLayout3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2.xml"/></Relationships>
</file>

<file path=ppt/slideLayouts/_rels/slideLayout3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2.xml"/></Relationships>
</file>

<file path=ppt/slideLayouts/_rels/slideLayout3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2.xml"/></Relationships>
</file>

<file path=ppt/slideLayouts/_rels/slideLayout3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2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3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3.xml"/></Relationships>
</file>

<file path=ppt/slideLayouts/_rels/slideLayout4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3.xml"/></Relationships>
</file>

<file path=ppt/slideLayouts/_rels/slideLayout4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3.xml"/></Relationships>
</file>

<file path=ppt/slideLayouts/_rels/slideLayout4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3.xml"/></Relationships>
</file>

<file path=ppt/slideLayouts/_rels/slideLayout4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3.xml"/></Relationships>
</file>

<file path=ppt/slideLayouts/_rels/slideLayout4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3.xml"/></Relationships>
</file>

<file path=ppt/slideLayouts/_rels/slideLayout4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3.xml"/></Relationships>
</file>

<file path=ppt/slideLayouts/_rels/slideLayout4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3.xml"/><Relationship Id="rId1" Type="http://schemas.openxmlformats.org/officeDocument/2006/relationships/themeOverride" Target="../theme/themeOverride3.xml"/></Relationships>
</file>

<file path=ppt/slideLayouts/_rels/slideLayout4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3.xml"/></Relationships>
</file>

<file path=ppt/slideLayouts/_rels/slideLayout4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3.xml"/></Relationships>
</file>

<file path=ppt/slideLayouts/_rels/slideLayout4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3.xml"/></Relationships>
</file>

<file path=ppt/slideLayouts/_rels/slideLayout4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3.xml"/></Relationships>
</file>

<file path=ppt/slideLayouts/_rels/slideLayout4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3.xml"/></Relationships>
</file>

<file path=ppt/slideLayouts/_rels/slideLayout4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3.xml"/></Relationships>
</file>

<file path=ppt/slideLayouts/_rels/slideLayout4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3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3.xml"/></Relationships>
</file>

<file path=ppt/slideLayouts/_rels/slideLayout4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3.xml"/></Relationships>
</file>

<file path=ppt/slideLayouts/_rels/slideLayout4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3.xml"/></Relationships>
</file>

<file path=ppt/slideLayouts/_rels/slideLayout4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3.xml"/></Relationships>
</file>

<file path=ppt/slideLayouts/_rels/slideLayout4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3.xml"/></Relationships>
</file>

<file path=ppt/slideLayouts/_rels/slideLayout4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3.xml"/></Relationships>
</file>

<file path=ppt/slideLayouts/_rels/slideLayout4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3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4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4.xml"/></Relationships>
</file>

<file path=ppt/slideLayouts/_rels/slideLayout4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4.xml"/></Relationships>
</file>

<file path=ppt/slideLayouts/_rels/slideLayout4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4.xml"/></Relationships>
</file>

<file path=ppt/slideLayouts/_rels/slideLayout4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4.xml"/></Relationships>
</file>

<file path=ppt/slideLayouts/_rels/slideLayout4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4.xml"/></Relationships>
</file>

<file path=ppt/slideLayouts/_rels/slideLayout4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4.xml"/></Relationships>
</file>

<file path=ppt/slideLayouts/_rels/slideLayout4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4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5.xml"/></Relationships>
</file>

<file path=ppt/slideLayouts/_rels/slideLayout4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5.xml"/></Relationships>
</file>

<file path=ppt/slideLayouts/_rels/slideLayout4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5.xml"/></Relationships>
</file>

<file path=ppt/slideLayouts/_rels/slideLayout4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5.xml"/></Relationships>
</file>

<file path=ppt/slideLayouts/_rels/slideLayout4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5.xml"/></Relationships>
</file>

<file path=ppt/slideLayouts/_rels/slideLayout4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5.xml"/></Relationships>
</file>

<file path=ppt/slideLayouts/_rels/slideLayout4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5.xml"/></Relationships>
</file>

<file path=ppt/slideLayouts/_rels/slideLayout4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5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5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5.xml"/></Relationships>
</file>

<file path=ppt/slideLayouts/_rels/slideLayout4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5.xml"/></Relationships>
</file>

<file path=ppt/slideLayouts/_rels/slideLayout4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5.xml"/></Relationships>
</file>

<file path=ppt/slideLayouts/_rels/slideLayout4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5.xml"/></Relationships>
</file>

<file path=ppt/slideLayouts/_rels/slideLayout4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5.xml"/></Relationships>
</file>

<file path=ppt/slideLayouts/_rels/slideLayout4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5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6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6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1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 sz="4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828800" y="3429000"/>
            <a:ext cx="5486400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273698936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o Ima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572000" cy="27432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4572000" cy="33528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572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4061940280"/>
      </p:ext>
    </p:extLst>
  </p:cSld>
  <p:clrMapOvr>
    <a:masterClrMapping/>
  </p:clrMapOvr>
  <p:transition spd="slow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err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667000" y="3124200"/>
            <a:ext cx="3810000" cy="609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78221260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ulo Presentación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914400"/>
          </a:xfrm>
          <a:prstGeom prst="rect">
            <a:avLst/>
          </a:prstGeom>
        </p:spPr>
        <p:txBody>
          <a:bodyPr/>
          <a:lstStyle>
            <a:lvl1pPr>
              <a:defRPr sz="5000" b="1" spc="-150">
                <a:solidFill>
                  <a:schemeClr val="bg2"/>
                </a:solidFill>
                <a:latin typeface="Helvetica LT Std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3038737194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F99D1C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F99D1C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99D1C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90DDA2-6DC1-4B79-9980-1E3AF628B18C}" type="slidenum">
              <a:rPr lang="en-US" altLang="es-CO"/>
              <a:pPr>
                <a:defRPr/>
              </a:pPr>
              <a:t>‹Nº›</a:t>
            </a:fld>
            <a:endParaRPr lang="en-US" altLang="es-CO" dirty="0"/>
          </a:p>
        </p:txBody>
      </p:sp>
    </p:spTree>
    <p:extLst>
      <p:ext uri="{BB962C8B-B14F-4D97-AF65-F5344CB8AC3E}">
        <p14:creationId xmlns:p14="http://schemas.microsoft.com/office/powerpoint/2010/main" val="1497899885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o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14400" y="1371601"/>
            <a:ext cx="7315200" cy="552451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8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14400" y="1803403"/>
            <a:ext cx="7315200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spc="-150" baseline="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4400" y="2413000"/>
            <a:ext cx="7315200" cy="38862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s-CO" sz="1400" kern="1200" dirty="0">
                <a:solidFill>
                  <a:schemeClr val="accent1">
                    <a:lumMod val="90000"/>
                    <a:lumOff val="10000"/>
                  </a:schemeClr>
                </a:solidFill>
                <a:latin typeface="Helvetica LT Std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8153400" y="6680200"/>
            <a:ext cx="990600" cy="203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4F81BD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2561639252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Índic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828800" y="2514600"/>
            <a:ext cx="5486400" cy="3657600"/>
          </a:xfrm>
          <a:prstGeom prst="rect">
            <a:avLst/>
          </a:prstGeom>
        </p:spPr>
        <p:txBody>
          <a:bodyPr/>
          <a:lstStyle>
            <a:lvl1pPr marL="860425" indent="282575" algn="l">
              <a:buFont typeface="+mj-lt"/>
              <a:buAutoNum type="arabicPeriod"/>
              <a:defRPr sz="1800" b="1" spc="-150">
                <a:solidFill>
                  <a:schemeClr val="bg1"/>
                </a:solidFill>
                <a:latin typeface="Helvetica LT Std" pitchFamily="34" charset="0"/>
              </a:defRPr>
            </a:lvl1pPr>
            <a:lvl2pPr marL="971550" indent="-514350" algn="ctr">
              <a:buFont typeface="+mj-lt"/>
              <a:buAutoNum type="arabicPeriod"/>
              <a:defRPr/>
            </a:lvl2pPr>
            <a:lvl3pPr marL="1371600" indent="-457200" algn="ctr">
              <a:buFont typeface="+mj-lt"/>
              <a:buAutoNum type="arabicPeriod"/>
              <a:defRPr/>
            </a:lvl3pPr>
            <a:lvl4pPr marL="1828800" indent="-457200" algn="ctr">
              <a:buFont typeface="+mj-lt"/>
              <a:buAutoNum type="arabicPeriod"/>
              <a:defRPr/>
            </a:lvl4pPr>
            <a:lvl5pPr marL="2286000" indent="-457200" algn="ctr">
              <a:buFont typeface="+mj-lt"/>
              <a:buAutoNum type="arabicPeriod"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828800" y="1498600"/>
            <a:ext cx="5486400" cy="914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00" b="1" spc="-15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680200"/>
            <a:ext cx="990600" cy="203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4F81BD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3653976522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08112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4B63E87-C800-43E7-8CC6-DA851AEDF0A9}" type="datetimeFigureOut">
              <a:rPr lang="es-ES"/>
              <a:pPr>
                <a:defRPr/>
              </a:pPr>
              <a:t>16/12/2016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2287B75-7EF3-4CD5-9F80-FEAE2C7B5868}" type="slidenum">
              <a:rPr lang="es-ES" altLang="es-CO"/>
              <a:pPr>
                <a:defRPr/>
              </a:pPr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2914863040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 sz="4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828800" y="3429000"/>
            <a:ext cx="5486400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s-CO" dirty="0"/>
              <a:t>VN-AX-PPI-02</a:t>
            </a:r>
          </a:p>
        </p:txBody>
      </p:sp>
    </p:spTree>
    <p:extLst>
      <p:ext uri="{BB962C8B-B14F-4D97-AF65-F5344CB8AC3E}">
        <p14:creationId xmlns:p14="http://schemas.microsoft.com/office/powerpoint/2010/main" val="352791871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828800" y="1676400"/>
            <a:ext cx="5486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828800" y="2514600"/>
            <a:ext cx="5486400" cy="3657600"/>
          </a:xfrm>
          <a:prstGeom prst="rect">
            <a:avLst/>
          </a:prstGeom>
        </p:spPr>
        <p:txBody>
          <a:bodyPr/>
          <a:lstStyle>
            <a:lvl1pPr marL="860425" indent="282575" algn="l">
              <a:buFont typeface="+mj-lt"/>
              <a:buAutoNum type="arabicPeriod"/>
              <a:defRPr sz="20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  <a:lvl2pPr marL="971550" indent="-514350" algn="ctr">
              <a:buFont typeface="+mj-lt"/>
              <a:buAutoNum type="arabicPeriod"/>
              <a:defRPr/>
            </a:lvl2pPr>
            <a:lvl3pPr marL="1371600" indent="-457200" algn="ctr">
              <a:buFont typeface="+mj-lt"/>
              <a:buAutoNum type="arabicPeriod"/>
              <a:defRPr/>
            </a:lvl3pPr>
            <a:lvl4pPr marL="1828800" indent="-457200" algn="ctr">
              <a:buFont typeface="+mj-lt"/>
              <a:buAutoNum type="arabicPeriod"/>
              <a:defRPr/>
            </a:lvl4pPr>
            <a:lvl5pPr marL="2286000" indent="-457200" algn="ctr">
              <a:buFont typeface="+mj-lt"/>
              <a:buAutoNum type="arabicPeriod"/>
              <a:defRPr/>
            </a:lvl5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LOREM</a:t>
            </a:r>
          </a:p>
          <a:p>
            <a:pPr lvl="0"/>
            <a:r>
              <a:rPr lang="en-US" dirty="0" smtClean="0"/>
              <a:t>IPSUM</a:t>
            </a:r>
          </a:p>
          <a:p>
            <a:pPr lvl="0"/>
            <a:endParaRPr lang="en-US" dirty="0" smtClean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s-CO" dirty="0"/>
              <a:t>VN-AX-PPI-02</a:t>
            </a:r>
          </a:p>
        </p:txBody>
      </p:sp>
    </p:spTree>
    <p:extLst>
      <p:ext uri="{BB962C8B-B14F-4D97-AF65-F5344CB8AC3E}">
        <p14:creationId xmlns:p14="http://schemas.microsoft.com/office/powerpoint/2010/main" val="235555574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14400" y="1066800"/>
            <a:ext cx="7315200" cy="5524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00" b="1" spc="-150" baseline="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14400" y="1600203"/>
            <a:ext cx="7315200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spc="-15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4400" y="1981200"/>
            <a:ext cx="7315200" cy="441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s-CO" sz="1400" kern="1200" dirty="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CO" dirty="0" err="1" smtClean="0"/>
              <a:t>Lorem</a:t>
            </a:r>
            <a:r>
              <a:rPr lang="es-CO" dirty="0" smtClean="0"/>
              <a:t> </a:t>
            </a:r>
            <a:r>
              <a:rPr lang="es-CO" dirty="0" err="1" smtClean="0"/>
              <a:t>ipsum</a:t>
            </a:r>
            <a:r>
              <a:rPr lang="es-CO" dirty="0" smtClean="0"/>
              <a:t> dolor </a:t>
            </a:r>
            <a:r>
              <a:rPr lang="es-CO" dirty="0" err="1" smtClean="0"/>
              <a:t>sit</a:t>
            </a:r>
            <a:r>
              <a:rPr lang="es-CO" dirty="0" smtClean="0"/>
              <a:t> </a:t>
            </a:r>
            <a:r>
              <a:rPr lang="es-CO" dirty="0" err="1" smtClean="0"/>
              <a:t>amet</a:t>
            </a:r>
            <a:r>
              <a:rPr lang="es-CO" dirty="0" smtClean="0"/>
              <a:t>, </a:t>
            </a:r>
            <a:r>
              <a:rPr lang="es-CO" dirty="0" err="1" smtClean="0"/>
              <a:t>consectetuer</a:t>
            </a:r>
            <a:r>
              <a:rPr lang="es-CO" dirty="0" smtClean="0"/>
              <a:t> </a:t>
            </a:r>
            <a:r>
              <a:rPr lang="es-CO" dirty="0" err="1" smtClean="0"/>
              <a:t>adipiscing</a:t>
            </a:r>
            <a:r>
              <a:rPr lang="es-CO" dirty="0" smtClean="0"/>
              <a:t> </a:t>
            </a:r>
            <a:r>
              <a:rPr lang="es-CO" dirty="0" err="1" smtClean="0"/>
              <a:t>elit</a:t>
            </a:r>
            <a:r>
              <a:rPr lang="es-CO" dirty="0" smtClean="0"/>
              <a:t>, sed </a:t>
            </a:r>
            <a:r>
              <a:rPr lang="es-CO" dirty="0" err="1" smtClean="0"/>
              <a:t>diam</a:t>
            </a:r>
            <a:r>
              <a:rPr lang="es-CO" dirty="0" smtClean="0"/>
              <a:t> </a:t>
            </a:r>
            <a:r>
              <a:rPr lang="es-CO" dirty="0" err="1" smtClean="0"/>
              <a:t>nonummy</a:t>
            </a:r>
            <a:r>
              <a:rPr lang="es-CO" dirty="0" smtClean="0"/>
              <a:t> </a:t>
            </a:r>
            <a:r>
              <a:rPr lang="es-CO" dirty="0" err="1" smtClean="0"/>
              <a:t>nibh</a:t>
            </a:r>
            <a:r>
              <a:rPr lang="es-CO" dirty="0" smtClean="0"/>
              <a:t> </a:t>
            </a:r>
            <a:r>
              <a:rPr lang="es-CO" dirty="0" err="1" smtClean="0"/>
              <a:t>euismod</a:t>
            </a:r>
            <a:r>
              <a:rPr lang="es-CO" dirty="0" smtClean="0"/>
              <a:t> </a:t>
            </a:r>
            <a:r>
              <a:rPr lang="es-CO" dirty="0" err="1" smtClean="0"/>
              <a:t>tincidunt</a:t>
            </a:r>
            <a:r>
              <a:rPr lang="es-CO" dirty="0" smtClean="0"/>
              <a:t> ut </a:t>
            </a:r>
            <a:r>
              <a:rPr lang="es-CO" dirty="0" err="1" smtClean="0"/>
              <a:t>laoreet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magna </a:t>
            </a:r>
            <a:r>
              <a:rPr lang="es-CO" dirty="0" err="1" smtClean="0"/>
              <a:t>aliquam</a:t>
            </a:r>
            <a:r>
              <a:rPr lang="es-CO" dirty="0" smtClean="0"/>
              <a:t> </a:t>
            </a:r>
            <a:r>
              <a:rPr lang="es-CO" dirty="0" err="1" smtClean="0"/>
              <a:t>erat</a:t>
            </a:r>
            <a:r>
              <a:rPr lang="es-CO" dirty="0" smtClean="0"/>
              <a:t> </a:t>
            </a:r>
            <a:r>
              <a:rPr lang="es-CO" dirty="0" err="1" smtClean="0"/>
              <a:t>volutpat</a:t>
            </a:r>
            <a:r>
              <a:rPr lang="es-CO" dirty="0" smtClean="0"/>
              <a:t>. Ut </a:t>
            </a:r>
            <a:r>
              <a:rPr lang="es-CO" dirty="0" err="1" smtClean="0"/>
              <a:t>wisi</a:t>
            </a:r>
            <a:r>
              <a:rPr lang="es-CO" dirty="0" smtClean="0"/>
              <a:t> </a:t>
            </a:r>
            <a:r>
              <a:rPr lang="es-CO" dirty="0" err="1" smtClean="0"/>
              <a:t>enim</a:t>
            </a:r>
            <a:r>
              <a:rPr lang="es-CO" dirty="0" smtClean="0"/>
              <a:t> ad </a:t>
            </a:r>
            <a:r>
              <a:rPr lang="es-CO" dirty="0" err="1" smtClean="0"/>
              <a:t>minim</a:t>
            </a:r>
            <a:r>
              <a:rPr lang="es-CO" dirty="0" smtClean="0"/>
              <a:t> </a:t>
            </a:r>
            <a:r>
              <a:rPr lang="es-CO" dirty="0" err="1" smtClean="0"/>
              <a:t>veniam</a:t>
            </a:r>
            <a:r>
              <a:rPr lang="es-CO" dirty="0" smtClean="0"/>
              <a:t>, </a:t>
            </a:r>
            <a:r>
              <a:rPr lang="es-CO" dirty="0" err="1" smtClean="0"/>
              <a:t>quis</a:t>
            </a:r>
            <a:r>
              <a:rPr lang="es-CO" dirty="0" smtClean="0"/>
              <a:t> </a:t>
            </a:r>
            <a:r>
              <a:rPr lang="es-CO" dirty="0" err="1" smtClean="0"/>
              <a:t>nostrud</a:t>
            </a:r>
            <a:r>
              <a:rPr lang="es-CO" dirty="0" smtClean="0"/>
              <a:t> </a:t>
            </a:r>
            <a:r>
              <a:rPr lang="es-CO" dirty="0" err="1" smtClean="0"/>
              <a:t>exerci</a:t>
            </a:r>
            <a:r>
              <a:rPr lang="es-CO" dirty="0" smtClean="0"/>
              <a:t> </a:t>
            </a:r>
            <a:r>
              <a:rPr lang="es-CO" dirty="0" err="1" smtClean="0"/>
              <a:t>tation</a:t>
            </a:r>
            <a:r>
              <a:rPr lang="es-CO" dirty="0" smtClean="0"/>
              <a:t> </a:t>
            </a:r>
            <a:r>
              <a:rPr lang="es-CO" dirty="0" err="1" smtClean="0"/>
              <a:t>ullamcorper</a:t>
            </a:r>
            <a:r>
              <a:rPr lang="es-CO" dirty="0" smtClean="0"/>
              <a:t> </a:t>
            </a:r>
            <a:r>
              <a:rPr lang="es-CO" dirty="0" err="1" smtClean="0"/>
              <a:t>suscipit</a:t>
            </a:r>
            <a:r>
              <a:rPr lang="es-CO" dirty="0" smtClean="0"/>
              <a:t> </a:t>
            </a:r>
            <a:r>
              <a:rPr lang="es-CO" dirty="0" err="1" smtClean="0"/>
              <a:t>lobortis</a:t>
            </a:r>
            <a:r>
              <a:rPr lang="es-CO" dirty="0" smtClean="0"/>
              <a:t> </a:t>
            </a:r>
            <a:r>
              <a:rPr lang="es-CO" dirty="0" err="1" smtClean="0"/>
              <a:t>nisl</a:t>
            </a:r>
            <a:r>
              <a:rPr lang="es-CO" dirty="0" smtClean="0"/>
              <a:t> ut </a:t>
            </a:r>
            <a:r>
              <a:rPr lang="es-CO" dirty="0" err="1" smtClean="0"/>
              <a:t>aliquip</a:t>
            </a:r>
            <a:r>
              <a:rPr lang="es-CO" dirty="0" smtClean="0"/>
              <a:t> ex </a:t>
            </a:r>
            <a:r>
              <a:rPr lang="es-CO" dirty="0" err="1" smtClean="0"/>
              <a:t>ea</a:t>
            </a:r>
            <a:r>
              <a:rPr lang="es-CO" dirty="0" smtClean="0"/>
              <a:t> </a:t>
            </a:r>
            <a:r>
              <a:rPr lang="es-CO" dirty="0" err="1" smtClean="0"/>
              <a:t>commodo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.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autem</a:t>
            </a:r>
            <a:r>
              <a:rPr lang="es-CO" dirty="0" smtClean="0"/>
              <a:t>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eum</a:t>
            </a:r>
            <a:r>
              <a:rPr lang="es-CO" dirty="0" smtClean="0"/>
              <a:t> </a:t>
            </a:r>
            <a:r>
              <a:rPr lang="es-CO" dirty="0" err="1" smtClean="0"/>
              <a:t>iriure</a:t>
            </a:r>
            <a:r>
              <a:rPr lang="es-CO" dirty="0" smtClean="0"/>
              <a:t> dolor in </a:t>
            </a:r>
            <a:r>
              <a:rPr lang="es-CO" dirty="0" err="1" smtClean="0"/>
              <a:t>hendrerit</a:t>
            </a:r>
            <a:r>
              <a:rPr lang="es-CO" dirty="0" smtClean="0"/>
              <a:t> in </a:t>
            </a:r>
            <a:r>
              <a:rPr lang="es-CO" dirty="0" err="1" smtClean="0"/>
              <a:t>vulputate</a:t>
            </a:r>
            <a:r>
              <a:rPr lang="es-CO" dirty="0" smtClean="0"/>
              <a:t> </a:t>
            </a:r>
            <a:r>
              <a:rPr lang="es-CO" dirty="0" err="1" smtClean="0"/>
              <a:t>velit</a:t>
            </a:r>
            <a:r>
              <a:rPr lang="es-CO" dirty="0" smtClean="0"/>
              <a:t> </a:t>
            </a:r>
            <a:r>
              <a:rPr lang="es-CO" dirty="0" err="1" smtClean="0"/>
              <a:t>esse</a:t>
            </a:r>
            <a:r>
              <a:rPr lang="es-CO" dirty="0" smtClean="0"/>
              <a:t> </a:t>
            </a:r>
            <a:r>
              <a:rPr lang="es-CO" dirty="0" err="1" smtClean="0"/>
              <a:t>molestie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,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illum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</a:t>
            </a:r>
            <a:r>
              <a:rPr lang="es-CO" dirty="0" err="1" smtClean="0"/>
              <a:t>eu</a:t>
            </a:r>
            <a:r>
              <a:rPr lang="es-CO" dirty="0" smtClean="0"/>
              <a:t> </a:t>
            </a:r>
            <a:r>
              <a:rPr lang="es-CO" dirty="0" err="1" smtClean="0"/>
              <a:t>feugiat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facilisis</a:t>
            </a:r>
            <a:r>
              <a:rPr lang="es-CO" dirty="0" smtClean="0"/>
              <a:t> at vero eros et </a:t>
            </a:r>
            <a:r>
              <a:rPr lang="es-CO" dirty="0" err="1" smtClean="0"/>
              <a:t>accumsan</a:t>
            </a:r>
            <a:r>
              <a:rPr lang="es-CO" dirty="0" smtClean="0"/>
              <a:t> et </a:t>
            </a:r>
            <a:r>
              <a:rPr lang="es-CO" dirty="0" err="1" smtClean="0"/>
              <a:t>iusto</a:t>
            </a:r>
            <a:r>
              <a:rPr lang="es-CO" dirty="0" smtClean="0"/>
              <a:t> odio </a:t>
            </a:r>
            <a:r>
              <a:rPr lang="es-CO" dirty="0" err="1" smtClean="0"/>
              <a:t>dignissim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blandit</a:t>
            </a:r>
            <a:r>
              <a:rPr lang="es-CO" dirty="0" smtClean="0"/>
              <a:t> </a:t>
            </a:r>
            <a:r>
              <a:rPr lang="es-CO" dirty="0" err="1" smtClean="0"/>
              <a:t>praesent</a:t>
            </a:r>
            <a:r>
              <a:rPr lang="es-CO" dirty="0" smtClean="0"/>
              <a:t> </a:t>
            </a:r>
            <a:r>
              <a:rPr lang="es-CO" dirty="0" err="1" smtClean="0"/>
              <a:t>luptatum</a:t>
            </a:r>
            <a:r>
              <a:rPr lang="es-CO" dirty="0" smtClean="0"/>
              <a:t> </a:t>
            </a:r>
            <a:r>
              <a:rPr lang="es-CO" dirty="0" err="1" smtClean="0"/>
              <a:t>zzril</a:t>
            </a:r>
            <a:r>
              <a:rPr lang="es-CO" dirty="0" smtClean="0"/>
              <a:t> </a:t>
            </a:r>
            <a:r>
              <a:rPr lang="es-CO" dirty="0" err="1" smtClean="0"/>
              <a:t>delenit</a:t>
            </a:r>
            <a:r>
              <a:rPr lang="es-CO" dirty="0" smtClean="0"/>
              <a:t> </a:t>
            </a:r>
            <a:r>
              <a:rPr lang="es-CO" dirty="0" err="1" smtClean="0"/>
              <a:t>augue</a:t>
            </a:r>
            <a:r>
              <a:rPr lang="es-CO" dirty="0" smtClean="0"/>
              <a:t>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te </a:t>
            </a:r>
            <a:r>
              <a:rPr lang="es-CO" dirty="0" err="1" smtClean="0"/>
              <a:t>feugait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</a:t>
            </a:r>
            <a:r>
              <a:rPr lang="es-CO" dirty="0" smtClean="0"/>
              <a:t>. </a:t>
            </a:r>
            <a:r>
              <a:rPr lang="es-CO" dirty="0" err="1" smtClean="0"/>
              <a:t>Nam</a:t>
            </a:r>
            <a:r>
              <a:rPr lang="es-CO" dirty="0" smtClean="0"/>
              <a:t> </a:t>
            </a:r>
            <a:r>
              <a:rPr lang="es-CO" dirty="0" err="1" smtClean="0"/>
              <a:t>liber</a:t>
            </a:r>
            <a:r>
              <a:rPr lang="es-CO" dirty="0" smtClean="0"/>
              <a:t> </a:t>
            </a:r>
            <a:r>
              <a:rPr lang="es-CO" dirty="0" err="1" smtClean="0"/>
              <a:t>tempor</a:t>
            </a:r>
            <a:r>
              <a:rPr lang="es-CO" dirty="0" smtClean="0"/>
              <a:t> cum </a:t>
            </a:r>
            <a:r>
              <a:rPr lang="es-CO" dirty="0" err="1" smtClean="0"/>
              <a:t>soluta</a:t>
            </a:r>
            <a:r>
              <a:rPr lang="es-CO" dirty="0" smtClean="0"/>
              <a:t> </a:t>
            </a:r>
            <a:r>
              <a:rPr lang="es-CO" dirty="0" err="1" smtClean="0"/>
              <a:t>nobis</a:t>
            </a:r>
            <a:r>
              <a:rPr lang="es-CO" dirty="0" smtClean="0"/>
              <a:t> </a:t>
            </a:r>
            <a:r>
              <a:rPr lang="es-CO" dirty="0" err="1" smtClean="0"/>
              <a:t>eleifend</a:t>
            </a:r>
            <a:r>
              <a:rPr lang="es-CO" dirty="0" smtClean="0"/>
              <a:t> </a:t>
            </a:r>
            <a:r>
              <a:rPr lang="es-CO" dirty="0" err="1" smtClean="0"/>
              <a:t>option</a:t>
            </a:r>
            <a:r>
              <a:rPr lang="es-CO" dirty="0" smtClean="0"/>
              <a:t> </a:t>
            </a:r>
            <a:r>
              <a:rPr lang="es-CO" dirty="0" err="1" smtClean="0"/>
              <a:t>congue</a:t>
            </a:r>
            <a:r>
              <a:rPr lang="es-CO" dirty="0" smtClean="0"/>
              <a:t> nihil </a:t>
            </a:r>
            <a:r>
              <a:rPr lang="es-CO" dirty="0" err="1" smtClean="0"/>
              <a:t>imperdiet</a:t>
            </a:r>
            <a:r>
              <a:rPr lang="es-CO" dirty="0" smtClean="0"/>
              <a:t> </a:t>
            </a:r>
            <a:r>
              <a:rPr lang="es-CO" dirty="0" err="1" smtClean="0"/>
              <a:t>doming</a:t>
            </a:r>
            <a:r>
              <a:rPr lang="es-CO" dirty="0" smtClean="0"/>
              <a:t> id </a:t>
            </a:r>
            <a:r>
              <a:rPr lang="es-CO" dirty="0" err="1" smtClean="0"/>
              <a:t>quod</a:t>
            </a:r>
            <a:r>
              <a:rPr lang="es-CO" dirty="0" smtClean="0"/>
              <a:t> </a:t>
            </a:r>
            <a:r>
              <a:rPr lang="es-CO" dirty="0" err="1" smtClean="0"/>
              <a:t>mazim</a:t>
            </a:r>
            <a:r>
              <a:rPr lang="es-CO" dirty="0" smtClean="0"/>
              <a:t> </a:t>
            </a:r>
            <a:r>
              <a:rPr lang="es-CO" dirty="0" err="1" smtClean="0"/>
              <a:t>placerat</a:t>
            </a:r>
            <a:r>
              <a:rPr lang="es-CO" dirty="0" smtClean="0"/>
              <a:t> </a:t>
            </a:r>
            <a:r>
              <a:rPr lang="es-CO" dirty="0" err="1" smtClean="0"/>
              <a:t>facer</a:t>
            </a:r>
            <a:r>
              <a:rPr lang="es-CO" dirty="0" smtClean="0"/>
              <a:t> </a:t>
            </a:r>
            <a:r>
              <a:rPr lang="es-CO" dirty="0" err="1" smtClean="0"/>
              <a:t>possim</a:t>
            </a:r>
            <a:r>
              <a:rPr lang="es-CO" dirty="0" smtClean="0"/>
              <a:t> </a:t>
            </a:r>
            <a:r>
              <a:rPr lang="es-CO" dirty="0" err="1" smtClean="0"/>
              <a:t>assum</a:t>
            </a:r>
            <a:r>
              <a:rPr lang="es-CO" dirty="0" smtClean="0"/>
              <a:t>. </a:t>
            </a:r>
            <a:r>
              <a:rPr lang="es-CO" dirty="0" err="1" smtClean="0"/>
              <a:t>Typi</a:t>
            </a:r>
            <a:r>
              <a:rPr lang="es-CO" dirty="0" smtClean="0"/>
              <a:t> non </a:t>
            </a:r>
            <a:r>
              <a:rPr lang="es-CO" dirty="0" err="1" smtClean="0"/>
              <a:t>habent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 </a:t>
            </a:r>
            <a:r>
              <a:rPr lang="es-CO" dirty="0" err="1" smtClean="0"/>
              <a:t>insitam</a:t>
            </a:r>
            <a:r>
              <a:rPr lang="es-CO" dirty="0" smtClean="0"/>
              <a:t>; </a:t>
            </a:r>
            <a:r>
              <a:rPr lang="es-CO" dirty="0" err="1" smtClean="0"/>
              <a:t>est</a:t>
            </a:r>
            <a:r>
              <a:rPr lang="es-CO" dirty="0" smtClean="0"/>
              <a:t> </a:t>
            </a:r>
            <a:r>
              <a:rPr lang="es-CO" dirty="0" err="1" smtClean="0"/>
              <a:t>usus</a:t>
            </a:r>
            <a:r>
              <a:rPr lang="es-CO" dirty="0" smtClean="0"/>
              <a:t> </a:t>
            </a:r>
            <a:r>
              <a:rPr lang="es-CO" dirty="0" err="1" smtClean="0"/>
              <a:t>legentis</a:t>
            </a:r>
            <a:r>
              <a:rPr lang="es-CO" dirty="0" smtClean="0"/>
              <a:t> in </a:t>
            </a:r>
            <a:r>
              <a:rPr lang="es-CO" dirty="0" err="1" smtClean="0"/>
              <a:t>iis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facit</a:t>
            </a:r>
            <a:r>
              <a:rPr lang="es-CO" dirty="0" smtClean="0"/>
              <a:t> </a:t>
            </a:r>
            <a:r>
              <a:rPr lang="es-CO" dirty="0" err="1" smtClean="0"/>
              <a:t>eorum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.</a:t>
            </a:r>
            <a:endParaRPr lang="es-CO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s-CO" dirty="0"/>
              <a:t>VN-AX-PPI-02</a:t>
            </a:r>
          </a:p>
        </p:txBody>
      </p:sp>
    </p:spTree>
    <p:extLst>
      <p:ext uri="{BB962C8B-B14F-4D97-AF65-F5344CB8AC3E}">
        <p14:creationId xmlns:p14="http://schemas.microsoft.com/office/powerpoint/2010/main" val="385332770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14400" y="30480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5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914400" y="35814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s-CO" dirty="0"/>
              <a:t>VN-AX-PPI-02</a:t>
            </a:r>
          </a:p>
        </p:txBody>
      </p:sp>
    </p:spTree>
    <p:extLst>
      <p:ext uri="{BB962C8B-B14F-4D97-AF65-F5344CB8AC3E}">
        <p14:creationId xmlns:p14="http://schemas.microsoft.com/office/powerpoint/2010/main" val="688252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667000" y="3124200"/>
            <a:ext cx="3810000" cy="609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09781906"/>
      </p:ext>
    </p:extLst>
  </p:cSld>
  <p:clrMapOvr>
    <a:masterClrMapping/>
  </p:clrMapOvr>
  <p:transition spd="slow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9144000" cy="6096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endParaRPr lang="es-CO" noProof="0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s-CO" dirty="0"/>
              <a:t>VN-AX-PPI-02</a:t>
            </a:r>
          </a:p>
        </p:txBody>
      </p:sp>
    </p:spTree>
    <p:extLst>
      <p:ext uri="{BB962C8B-B14F-4D97-AF65-F5344CB8AC3E}">
        <p14:creationId xmlns:p14="http://schemas.microsoft.com/office/powerpoint/2010/main" val="183289687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286000" y="685800"/>
            <a:ext cx="4572000" cy="6096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endParaRPr lang="es-CO" noProof="0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s-CO" dirty="0"/>
              <a:t>VN-AX-PPI-02</a:t>
            </a:r>
          </a:p>
        </p:txBody>
      </p:sp>
    </p:spTree>
    <p:extLst>
      <p:ext uri="{BB962C8B-B14F-4D97-AF65-F5344CB8AC3E}">
        <p14:creationId xmlns:p14="http://schemas.microsoft.com/office/powerpoint/2010/main" val="414219931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ble Imag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572000" cy="6096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endParaRPr lang="es-CO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572000" y="685800"/>
            <a:ext cx="4572000" cy="6096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endParaRPr lang="es-CO" noProof="0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s-CO" dirty="0"/>
              <a:t>VN-AX-PPI-02</a:t>
            </a:r>
          </a:p>
        </p:txBody>
      </p:sp>
    </p:spTree>
    <p:extLst>
      <p:ext uri="{BB962C8B-B14F-4D97-AF65-F5344CB8AC3E}">
        <p14:creationId xmlns:p14="http://schemas.microsoft.com/office/powerpoint/2010/main" val="22567104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3200400" cy="6096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endParaRPr lang="es-CO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3200400" y="685800"/>
            <a:ext cx="5943600" cy="6096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endParaRPr lang="es-CO" noProof="0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s-CO" dirty="0"/>
              <a:t>VN-AX-PPI-02</a:t>
            </a:r>
          </a:p>
        </p:txBody>
      </p:sp>
    </p:spTree>
    <p:extLst>
      <p:ext uri="{BB962C8B-B14F-4D97-AF65-F5344CB8AC3E}">
        <p14:creationId xmlns:p14="http://schemas.microsoft.com/office/powerpoint/2010/main" val="366353332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114800" cy="6096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endParaRPr lang="es-CO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495800" y="1143000"/>
            <a:ext cx="4267200" cy="533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500" b="1" spc="-150" baseline="0">
                <a:solidFill>
                  <a:schemeClr val="accent2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495800" y="1524000"/>
            <a:ext cx="4191000" cy="533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500" b="1" spc="-150" baseline="0">
                <a:solidFill>
                  <a:schemeClr val="accent2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495800" y="1981200"/>
            <a:ext cx="4267200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spc="-15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495800" y="2514600"/>
            <a:ext cx="4267200" cy="403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s-CO" dirty="0"/>
              <a:t>VN-AX-PPI-02</a:t>
            </a:r>
          </a:p>
        </p:txBody>
      </p:sp>
    </p:spTree>
    <p:extLst>
      <p:ext uri="{BB962C8B-B14F-4D97-AF65-F5344CB8AC3E}">
        <p14:creationId xmlns:p14="http://schemas.microsoft.com/office/powerpoint/2010/main" val="102285911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o Ima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572000" cy="2743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endParaRPr lang="es-CO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4572000" cy="33528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endParaRPr lang="es-CO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572000" y="685800"/>
            <a:ext cx="4572000" cy="6096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endParaRPr lang="es-CO" noProof="0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s-CO" dirty="0"/>
              <a:t>VN-AX-PPI-02</a:t>
            </a:r>
          </a:p>
        </p:txBody>
      </p:sp>
    </p:spTree>
    <p:extLst>
      <p:ext uri="{BB962C8B-B14F-4D97-AF65-F5344CB8AC3E}">
        <p14:creationId xmlns:p14="http://schemas.microsoft.com/office/powerpoint/2010/main" val="35226286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" descr="1400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297613"/>
            <a:ext cx="304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2" descr="Logo - IQNET - Azul.t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6299200"/>
            <a:ext cx="50482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3" descr="Logo - ISO 9001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6291263"/>
            <a:ext cx="3143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4" descr="Logo - OHSAS 18001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6288088"/>
            <a:ext cx="315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/>
          <p:cNvSpPr txBox="1">
            <a:spLocks noChangeArrowheads="1"/>
          </p:cNvSpPr>
          <p:nvPr userDrawn="1"/>
        </p:nvSpPr>
        <p:spPr bwMode="auto">
          <a:xfrm>
            <a:off x="4572000" y="6238875"/>
            <a:ext cx="19843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MX" sz="600" dirty="0" smtClean="0">
                <a:solidFill>
                  <a:srgbClr val="525252"/>
                </a:solidFill>
                <a:latin typeface="Arial Narrow" pitchFamily="34" charset="0"/>
              </a:rPr>
              <a:t>Estrategia, diseño, comercialización y administración de seguros de personas, control y seguimiento de la prestación del servicio en Riesgos Laborales, Salud Ocupacional y servicios de promoción y prevención, en Casa Matriz, Regionales Centro y Oriente y Sucursales Santander y Cundinamarca .</a:t>
            </a:r>
          </a:p>
        </p:txBody>
      </p:sp>
      <p:pic>
        <p:nvPicPr>
          <p:cNvPr id="9" name="Imagen 6" descr="nt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6296025"/>
            <a:ext cx="3063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667000" y="3124200"/>
            <a:ext cx="3810000" cy="609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4295340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9635266"/>
      </p:ext>
    </p:extLst>
  </p:cSld>
  <p:clrMapOvr>
    <a:masterClrMapping/>
  </p:clrMapOvr>
  <p:transition spd="slow">
    <p:split orient="vert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9687591"/>
      </p:ext>
    </p:extLst>
  </p:cSld>
  <p:clrMapOvr>
    <a:masterClrMapping/>
  </p:clrMapOvr>
  <p:transition spd="slow">
    <p:split orient="vert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 sz="4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828800" y="3429000"/>
            <a:ext cx="5486400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412945385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99D1C"/>
                </a:solidFill>
                <a:latin typeface="Calibri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233059F-EEA4-4339-95E0-C573C3216EB8}" type="datetimeFigureOut">
              <a:rPr lang="es-CO"/>
              <a:pPr>
                <a:defRPr/>
              </a:pPr>
              <a:t>16/12/2016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99D1C"/>
                </a:solidFill>
                <a:latin typeface="Calibri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99D1C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2B2FCA8-D56F-4423-ABCD-A7AC9004A01A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4046437756"/>
      </p:ext>
    </p:extLst>
  </p:cSld>
  <p:clrMapOvr>
    <a:masterClrMapping/>
  </p:clrMapOvr>
  <p:transition spd="slow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828800" y="1676400"/>
            <a:ext cx="5486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828800" y="2514600"/>
            <a:ext cx="5486400" cy="3657600"/>
          </a:xfrm>
          <a:prstGeom prst="rect">
            <a:avLst/>
          </a:prstGeom>
        </p:spPr>
        <p:txBody>
          <a:bodyPr/>
          <a:lstStyle>
            <a:lvl1pPr marL="860425" indent="282575" algn="l">
              <a:buFont typeface="+mj-lt"/>
              <a:buAutoNum type="arabicPeriod"/>
              <a:defRPr sz="2000" b="1" spc="-150">
                <a:solidFill>
                  <a:schemeClr val="tx1"/>
                </a:solidFill>
                <a:latin typeface="Helvetica LT Std" pitchFamily="34" charset="0"/>
              </a:defRPr>
            </a:lvl1pPr>
            <a:lvl2pPr marL="971550" indent="-514350" algn="ctr">
              <a:buFont typeface="+mj-lt"/>
              <a:buAutoNum type="arabicPeriod"/>
              <a:defRPr/>
            </a:lvl2pPr>
            <a:lvl3pPr marL="1371600" indent="-457200" algn="ctr">
              <a:buFont typeface="+mj-lt"/>
              <a:buAutoNum type="arabicPeriod"/>
              <a:defRPr/>
            </a:lvl3pPr>
            <a:lvl4pPr marL="1828800" indent="-457200" algn="ctr">
              <a:buFont typeface="+mj-lt"/>
              <a:buAutoNum type="arabicPeriod"/>
              <a:defRPr/>
            </a:lvl4pPr>
            <a:lvl5pPr marL="2286000" indent="-457200" algn="ctr">
              <a:buFont typeface="+mj-lt"/>
              <a:buAutoNum type="arabicPeriod"/>
              <a:defRPr/>
            </a:lvl5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LOREM</a:t>
            </a:r>
          </a:p>
          <a:p>
            <a:pPr lvl="0"/>
            <a:r>
              <a:rPr lang="en-US" dirty="0" smtClean="0"/>
              <a:t>IPSUM</a:t>
            </a:r>
          </a:p>
          <a:p>
            <a:pPr lvl="0"/>
            <a:endParaRPr lang="en-US" dirty="0" smtClean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834813048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14400" y="1066800"/>
            <a:ext cx="7315200" cy="5524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00" b="1" spc="-150" baseline="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14400" y="1600203"/>
            <a:ext cx="7315200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spc="-15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4400" y="1981200"/>
            <a:ext cx="7315200" cy="441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s-CO" sz="1400" kern="1200" dirty="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CO" dirty="0" err="1" smtClean="0"/>
              <a:t>Lorem</a:t>
            </a:r>
            <a:r>
              <a:rPr lang="es-CO" dirty="0" smtClean="0"/>
              <a:t> </a:t>
            </a:r>
            <a:r>
              <a:rPr lang="es-CO" dirty="0" err="1" smtClean="0"/>
              <a:t>ipsum</a:t>
            </a:r>
            <a:r>
              <a:rPr lang="es-CO" dirty="0" smtClean="0"/>
              <a:t> dolor </a:t>
            </a:r>
            <a:r>
              <a:rPr lang="es-CO" dirty="0" err="1" smtClean="0"/>
              <a:t>sit</a:t>
            </a:r>
            <a:r>
              <a:rPr lang="es-CO" dirty="0" smtClean="0"/>
              <a:t> </a:t>
            </a:r>
            <a:r>
              <a:rPr lang="es-CO" dirty="0" err="1" smtClean="0"/>
              <a:t>amet</a:t>
            </a:r>
            <a:r>
              <a:rPr lang="es-CO" dirty="0" smtClean="0"/>
              <a:t>, </a:t>
            </a:r>
            <a:r>
              <a:rPr lang="es-CO" dirty="0" err="1" smtClean="0"/>
              <a:t>consectetuer</a:t>
            </a:r>
            <a:r>
              <a:rPr lang="es-CO" dirty="0" smtClean="0"/>
              <a:t> </a:t>
            </a:r>
            <a:r>
              <a:rPr lang="es-CO" dirty="0" err="1" smtClean="0"/>
              <a:t>adipiscing</a:t>
            </a:r>
            <a:r>
              <a:rPr lang="es-CO" dirty="0" smtClean="0"/>
              <a:t> </a:t>
            </a:r>
            <a:r>
              <a:rPr lang="es-CO" dirty="0" err="1" smtClean="0"/>
              <a:t>elit</a:t>
            </a:r>
            <a:r>
              <a:rPr lang="es-CO" dirty="0" smtClean="0"/>
              <a:t>, sed </a:t>
            </a:r>
            <a:r>
              <a:rPr lang="es-CO" dirty="0" err="1" smtClean="0"/>
              <a:t>diam</a:t>
            </a:r>
            <a:r>
              <a:rPr lang="es-CO" dirty="0" smtClean="0"/>
              <a:t> </a:t>
            </a:r>
            <a:r>
              <a:rPr lang="es-CO" dirty="0" err="1" smtClean="0"/>
              <a:t>nonummy</a:t>
            </a:r>
            <a:r>
              <a:rPr lang="es-CO" dirty="0" smtClean="0"/>
              <a:t> </a:t>
            </a:r>
            <a:r>
              <a:rPr lang="es-CO" dirty="0" err="1" smtClean="0"/>
              <a:t>nibh</a:t>
            </a:r>
            <a:r>
              <a:rPr lang="es-CO" dirty="0" smtClean="0"/>
              <a:t> </a:t>
            </a:r>
            <a:r>
              <a:rPr lang="es-CO" dirty="0" err="1" smtClean="0"/>
              <a:t>euismod</a:t>
            </a:r>
            <a:r>
              <a:rPr lang="es-CO" dirty="0" smtClean="0"/>
              <a:t> </a:t>
            </a:r>
            <a:r>
              <a:rPr lang="es-CO" dirty="0" err="1" smtClean="0"/>
              <a:t>tincidunt</a:t>
            </a:r>
            <a:r>
              <a:rPr lang="es-CO" dirty="0" smtClean="0"/>
              <a:t> ut </a:t>
            </a:r>
            <a:r>
              <a:rPr lang="es-CO" dirty="0" err="1" smtClean="0"/>
              <a:t>laoreet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magna </a:t>
            </a:r>
            <a:r>
              <a:rPr lang="es-CO" dirty="0" err="1" smtClean="0"/>
              <a:t>aliquam</a:t>
            </a:r>
            <a:r>
              <a:rPr lang="es-CO" dirty="0" smtClean="0"/>
              <a:t> </a:t>
            </a:r>
            <a:r>
              <a:rPr lang="es-CO" dirty="0" err="1" smtClean="0"/>
              <a:t>erat</a:t>
            </a:r>
            <a:r>
              <a:rPr lang="es-CO" dirty="0" smtClean="0"/>
              <a:t> </a:t>
            </a:r>
            <a:r>
              <a:rPr lang="es-CO" dirty="0" err="1" smtClean="0"/>
              <a:t>volutpat</a:t>
            </a:r>
            <a:r>
              <a:rPr lang="es-CO" dirty="0" smtClean="0"/>
              <a:t>. Ut </a:t>
            </a:r>
            <a:r>
              <a:rPr lang="es-CO" dirty="0" err="1" smtClean="0"/>
              <a:t>wisi</a:t>
            </a:r>
            <a:r>
              <a:rPr lang="es-CO" dirty="0" smtClean="0"/>
              <a:t> </a:t>
            </a:r>
            <a:r>
              <a:rPr lang="es-CO" dirty="0" err="1" smtClean="0"/>
              <a:t>enim</a:t>
            </a:r>
            <a:r>
              <a:rPr lang="es-CO" dirty="0" smtClean="0"/>
              <a:t> ad </a:t>
            </a:r>
            <a:r>
              <a:rPr lang="es-CO" dirty="0" err="1" smtClean="0"/>
              <a:t>minim</a:t>
            </a:r>
            <a:r>
              <a:rPr lang="es-CO" dirty="0" smtClean="0"/>
              <a:t> </a:t>
            </a:r>
            <a:r>
              <a:rPr lang="es-CO" dirty="0" err="1" smtClean="0"/>
              <a:t>veniam</a:t>
            </a:r>
            <a:r>
              <a:rPr lang="es-CO" dirty="0" smtClean="0"/>
              <a:t>, </a:t>
            </a:r>
            <a:r>
              <a:rPr lang="es-CO" dirty="0" err="1" smtClean="0"/>
              <a:t>quis</a:t>
            </a:r>
            <a:r>
              <a:rPr lang="es-CO" dirty="0" smtClean="0"/>
              <a:t> </a:t>
            </a:r>
            <a:r>
              <a:rPr lang="es-CO" dirty="0" err="1" smtClean="0"/>
              <a:t>nostrud</a:t>
            </a:r>
            <a:r>
              <a:rPr lang="es-CO" dirty="0" smtClean="0"/>
              <a:t> </a:t>
            </a:r>
            <a:r>
              <a:rPr lang="es-CO" dirty="0" err="1" smtClean="0"/>
              <a:t>exerci</a:t>
            </a:r>
            <a:r>
              <a:rPr lang="es-CO" dirty="0" smtClean="0"/>
              <a:t> </a:t>
            </a:r>
            <a:r>
              <a:rPr lang="es-CO" dirty="0" err="1" smtClean="0"/>
              <a:t>tation</a:t>
            </a:r>
            <a:r>
              <a:rPr lang="es-CO" dirty="0" smtClean="0"/>
              <a:t> </a:t>
            </a:r>
            <a:r>
              <a:rPr lang="es-CO" dirty="0" err="1" smtClean="0"/>
              <a:t>ullamcorper</a:t>
            </a:r>
            <a:r>
              <a:rPr lang="es-CO" dirty="0" smtClean="0"/>
              <a:t> </a:t>
            </a:r>
            <a:r>
              <a:rPr lang="es-CO" dirty="0" err="1" smtClean="0"/>
              <a:t>suscipit</a:t>
            </a:r>
            <a:r>
              <a:rPr lang="es-CO" dirty="0" smtClean="0"/>
              <a:t> </a:t>
            </a:r>
            <a:r>
              <a:rPr lang="es-CO" dirty="0" err="1" smtClean="0"/>
              <a:t>lobortis</a:t>
            </a:r>
            <a:r>
              <a:rPr lang="es-CO" dirty="0" smtClean="0"/>
              <a:t> </a:t>
            </a:r>
            <a:r>
              <a:rPr lang="es-CO" dirty="0" err="1" smtClean="0"/>
              <a:t>nisl</a:t>
            </a:r>
            <a:r>
              <a:rPr lang="es-CO" dirty="0" smtClean="0"/>
              <a:t> ut </a:t>
            </a:r>
            <a:r>
              <a:rPr lang="es-CO" dirty="0" err="1" smtClean="0"/>
              <a:t>aliquip</a:t>
            </a:r>
            <a:r>
              <a:rPr lang="es-CO" dirty="0" smtClean="0"/>
              <a:t> ex </a:t>
            </a:r>
            <a:r>
              <a:rPr lang="es-CO" dirty="0" err="1" smtClean="0"/>
              <a:t>ea</a:t>
            </a:r>
            <a:r>
              <a:rPr lang="es-CO" dirty="0" smtClean="0"/>
              <a:t> </a:t>
            </a:r>
            <a:r>
              <a:rPr lang="es-CO" dirty="0" err="1" smtClean="0"/>
              <a:t>commodo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.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autem</a:t>
            </a:r>
            <a:r>
              <a:rPr lang="es-CO" dirty="0" smtClean="0"/>
              <a:t>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eum</a:t>
            </a:r>
            <a:r>
              <a:rPr lang="es-CO" dirty="0" smtClean="0"/>
              <a:t> </a:t>
            </a:r>
            <a:r>
              <a:rPr lang="es-CO" dirty="0" err="1" smtClean="0"/>
              <a:t>iriure</a:t>
            </a:r>
            <a:r>
              <a:rPr lang="es-CO" dirty="0" smtClean="0"/>
              <a:t> dolor in </a:t>
            </a:r>
            <a:r>
              <a:rPr lang="es-CO" dirty="0" err="1" smtClean="0"/>
              <a:t>hendrerit</a:t>
            </a:r>
            <a:r>
              <a:rPr lang="es-CO" dirty="0" smtClean="0"/>
              <a:t> in </a:t>
            </a:r>
            <a:r>
              <a:rPr lang="es-CO" dirty="0" err="1" smtClean="0"/>
              <a:t>vulputate</a:t>
            </a:r>
            <a:r>
              <a:rPr lang="es-CO" dirty="0" smtClean="0"/>
              <a:t> </a:t>
            </a:r>
            <a:r>
              <a:rPr lang="es-CO" dirty="0" err="1" smtClean="0"/>
              <a:t>velit</a:t>
            </a:r>
            <a:r>
              <a:rPr lang="es-CO" dirty="0" smtClean="0"/>
              <a:t> </a:t>
            </a:r>
            <a:r>
              <a:rPr lang="es-CO" dirty="0" err="1" smtClean="0"/>
              <a:t>esse</a:t>
            </a:r>
            <a:r>
              <a:rPr lang="es-CO" dirty="0" smtClean="0"/>
              <a:t> </a:t>
            </a:r>
            <a:r>
              <a:rPr lang="es-CO" dirty="0" err="1" smtClean="0"/>
              <a:t>molestie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,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illum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</a:t>
            </a:r>
            <a:r>
              <a:rPr lang="es-CO" dirty="0" err="1" smtClean="0"/>
              <a:t>eu</a:t>
            </a:r>
            <a:r>
              <a:rPr lang="es-CO" dirty="0" smtClean="0"/>
              <a:t> </a:t>
            </a:r>
            <a:r>
              <a:rPr lang="es-CO" dirty="0" err="1" smtClean="0"/>
              <a:t>feugiat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facilisis</a:t>
            </a:r>
            <a:r>
              <a:rPr lang="es-CO" dirty="0" smtClean="0"/>
              <a:t> at vero eros et </a:t>
            </a:r>
            <a:r>
              <a:rPr lang="es-CO" dirty="0" err="1" smtClean="0"/>
              <a:t>accumsan</a:t>
            </a:r>
            <a:r>
              <a:rPr lang="es-CO" dirty="0" smtClean="0"/>
              <a:t> et </a:t>
            </a:r>
            <a:r>
              <a:rPr lang="es-CO" dirty="0" err="1" smtClean="0"/>
              <a:t>iusto</a:t>
            </a:r>
            <a:r>
              <a:rPr lang="es-CO" dirty="0" smtClean="0"/>
              <a:t> odio </a:t>
            </a:r>
            <a:r>
              <a:rPr lang="es-CO" dirty="0" err="1" smtClean="0"/>
              <a:t>dignissim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blandit</a:t>
            </a:r>
            <a:r>
              <a:rPr lang="es-CO" dirty="0" smtClean="0"/>
              <a:t> </a:t>
            </a:r>
            <a:r>
              <a:rPr lang="es-CO" dirty="0" err="1" smtClean="0"/>
              <a:t>praesent</a:t>
            </a:r>
            <a:r>
              <a:rPr lang="es-CO" dirty="0" smtClean="0"/>
              <a:t> </a:t>
            </a:r>
            <a:r>
              <a:rPr lang="es-CO" dirty="0" err="1" smtClean="0"/>
              <a:t>luptatum</a:t>
            </a:r>
            <a:r>
              <a:rPr lang="es-CO" dirty="0" smtClean="0"/>
              <a:t> </a:t>
            </a:r>
            <a:r>
              <a:rPr lang="es-CO" dirty="0" err="1" smtClean="0"/>
              <a:t>zzril</a:t>
            </a:r>
            <a:r>
              <a:rPr lang="es-CO" dirty="0" smtClean="0"/>
              <a:t> </a:t>
            </a:r>
            <a:r>
              <a:rPr lang="es-CO" dirty="0" err="1" smtClean="0"/>
              <a:t>delenit</a:t>
            </a:r>
            <a:r>
              <a:rPr lang="es-CO" dirty="0" smtClean="0"/>
              <a:t> </a:t>
            </a:r>
            <a:r>
              <a:rPr lang="es-CO" dirty="0" err="1" smtClean="0"/>
              <a:t>augue</a:t>
            </a:r>
            <a:r>
              <a:rPr lang="es-CO" dirty="0" smtClean="0"/>
              <a:t>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te </a:t>
            </a:r>
            <a:r>
              <a:rPr lang="es-CO" dirty="0" err="1" smtClean="0"/>
              <a:t>feugait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</a:t>
            </a:r>
            <a:r>
              <a:rPr lang="es-CO" dirty="0" smtClean="0"/>
              <a:t>. </a:t>
            </a:r>
            <a:r>
              <a:rPr lang="es-CO" dirty="0" err="1" smtClean="0"/>
              <a:t>Nam</a:t>
            </a:r>
            <a:r>
              <a:rPr lang="es-CO" dirty="0" smtClean="0"/>
              <a:t> </a:t>
            </a:r>
            <a:r>
              <a:rPr lang="es-CO" dirty="0" err="1" smtClean="0"/>
              <a:t>liber</a:t>
            </a:r>
            <a:r>
              <a:rPr lang="es-CO" dirty="0" smtClean="0"/>
              <a:t> </a:t>
            </a:r>
            <a:r>
              <a:rPr lang="es-CO" dirty="0" err="1" smtClean="0"/>
              <a:t>tempor</a:t>
            </a:r>
            <a:r>
              <a:rPr lang="es-CO" dirty="0" smtClean="0"/>
              <a:t> cum </a:t>
            </a:r>
            <a:r>
              <a:rPr lang="es-CO" dirty="0" err="1" smtClean="0"/>
              <a:t>soluta</a:t>
            </a:r>
            <a:r>
              <a:rPr lang="es-CO" dirty="0" smtClean="0"/>
              <a:t> </a:t>
            </a:r>
            <a:r>
              <a:rPr lang="es-CO" dirty="0" err="1" smtClean="0"/>
              <a:t>nobis</a:t>
            </a:r>
            <a:r>
              <a:rPr lang="es-CO" dirty="0" smtClean="0"/>
              <a:t> </a:t>
            </a:r>
            <a:r>
              <a:rPr lang="es-CO" dirty="0" err="1" smtClean="0"/>
              <a:t>eleifend</a:t>
            </a:r>
            <a:r>
              <a:rPr lang="es-CO" dirty="0" smtClean="0"/>
              <a:t> </a:t>
            </a:r>
            <a:r>
              <a:rPr lang="es-CO" dirty="0" err="1" smtClean="0"/>
              <a:t>option</a:t>
            </a:r>
            <a:r>
              <a:rPr lang="es-CO" dirty="0" smtClean="0"/>
              <a:t> </a:t>
            </a:r>
            <a:r>
              <a:rPr lang="es-CO" dirty="0" err="1" smtClean="0"/>
              <a:t>congue</a:t>
            </a:r>
            <a:r>
              <a:rPr lang="es-CO" dirty="0" smtClean="0"/>
              <a:t> nihil </a:t>
            </a:r>
            <a:r>
              <a:rPr lang="es-CO" dirty="0" err="1" smtClean="0"/>
              <a:t>imperdiet</a:t>
            </a:r>
            <a:r>
              <a:rPr lang="es-CO" dirty="0" smtClean="0"/>
              <a:t> </a:t>
            </a:r>
            <a:r>
              <a:rPr lang="es-CO" dirty="0" err="1" smtClean="0"/>
              <a:t>doming</a:t>
            </a:r>
            <a:r>
              <a:rPr lang="es-CO" dirty="0" smtClean="0"/>
              <a:t> id </a:t>
            </a:r>
            <a:r>
              <a:rPr lang="es-CO" dirty="0" err="1" smtClean="0"/>
              <a:t>quod</a:t>
            </a:r>
            <a:r>
              <a:rPr lang="es-CO" dirty="0" smtClean="0"/>
              <a:t> </a:t>
            </a:r>
            <a:r>
              <a:rPr lang="es-CO" dirty="0" err="1" smtClean="0"/>
              <a:t>mazim</a:t>
            </a:r>
            <a:r>
              <a:rPr lang="es-CO" dirty="0" smtClean="0"/>
              <a:t> </a:t>
            </a:r>
            <a:r>
              <a:rPr lang="es-CO" dirty="0" err="1" smtClean="0"/>
              <a:t>placerat</a:t>
            </a:r>
            <a:r>
              <a:rPr lang="es-CO" dirty="0" smtClean="0"/>
              <a:t> </a:t>
            </a:r>
            <a:r>
              <a:rPr lang="es-CO" dirty="0" err="1" smtClean="0"/>
              <a:t>facer</a:t>
            </a:r>
            <a:r>
              <a:rPr lang="es-CO" dirty="0" smtClean="0"/>
              <a:t> </a:t>
            </a:r>
            <a:r>
              <a:rPr lang="es-CO" dirty="0" err="1" smtClean="0"/>
              <a:t>possim</a:t>
            </a:r>
            <a:r>
              <a:rPr lang="es-CO" dirty="0" smtClean="0"/>
              <a:t> </a:t>
            </a:r>
            <a:r>
              <a:rPr lang="es-CO" dirty="0" err="1" smtClean="0"/>
              <a:t>assum</a:t>
            </a:r>
            <a:r>
              <a:rPr lang="es-CO" dirty="0" smtClean="0"/>
              <a:t>. </a:t>
            </a:r>
            <a:r>
              <a:rPr lang="es-CO" dirty="0" err="1" smtClean="0"/>
              <a:t>Typi</a:t>
            </a:r>
            <a:r>
              <a:rPr lang="es-CO" dirty="0" smtClean="0"/>
              <a:t> non </a:t>
            </a:r>
            <a:r>
              <a:rPr lang="es-CO" dirty="0" err="1" smtClean="0"/>
              <a:t>habent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 </a:t>
            </a:r>
            <a:r>
              <a:rPr lang="es-CO" dirty="0" err="1" smtClean="0"/>
              <a:t>insitam</a:t>
            </a:r>
            <a:r>
              <a:rPr lang="es-CO" dirty="0" smtClean="0"/>
              <a:t>; </a:t>
            </a:r>
            <a:r>
              <a:rPr lang="es-CO" dirty="0" err="1" smtClean="0"/>
              <a:t>est</a:t>
            </a:r>
            <a:r>
              <a:rPr lang="es-CO" dirty="0" smtClean="0"/>
              <a:t> </a:t>
            </a:r>
            <a:r>
              <a:rPr lang="es-CO" dirty="0" err="1" smtClean="0"/>
              <a:t>usus</a:t>
            </a:r>
            <a:r>
              <a:rPr lang="es-CO" dirty="0" smtClean="0"/>
              <a:t> </a:t>
            </a:r>
            <a:r>
              <a:rPr lang="es-CO" dirty="0" err="1" smtClean="0"/>
              <a:t>legentis</a:t>
            </a:r>
            <a:r>
              <a:rPr lang="es-CO" dirty="0" smtClean="0"/>
              <a:t> in </a:t>
            </a:r>
            <a:r>
              <a:rPr lang="es-CO" dirty="0" err="1" smtClean="0"/>
              <a:t>iis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facit</a:t>
            </a:r>
            <a:r>
              <a:rPr lang="es-CO" dirty="0" smtClean="0"/>
              <a:t> </a:t>
            </a:r>
            <a:r>
              <a:rPr lang="es-CO" dirty="0" err="1" smtClean="0"/>
              <a:t>eorum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.</a:t>
            </a:r>
            <a:endParaRPr lang="es-CO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767160661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14400" y="30480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5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914400" y="35814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1275166666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9144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1355705907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286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622529625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le Imag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572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3980185830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32004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3200400" y="685800"/>
            <a:ext cx="59436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4273056625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1148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495800" y="1143000"/>
            <a:ext cx="4267200" cy="533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495800" y="1524000"/>
            <a:ext cx="4191000" cy="533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495800" y="1981200"/>
            <a:ext cx="4267200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495800" y="2514600"/>
            <a:ext cx="4267200" cy="403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3454433557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saico Ima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572000" cy="27432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4572000" cy="33528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572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1894261701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err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667000" y="3124200"/>
            <a:ext cx="3810000" cy="609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4071569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1650666"/>
      </p:ext>
    </p:extLst>
  </p:cSld>
  <p:clrMapOvr>
    <a:masterClrMapping/>
  </p:clrMapOvr>
  <p:transition spd="slow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ulo Presentación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914400"/>
          </a:xfrm>
          <a:prstGeom prst="rect">
            <a:avLst/>
          </a:prstGeom>
        </p:spPr>
        <p:txBody>
          <a:bodyPr/>
          <a:lstStyle>
            <a:lvl1pPr>
              <a:defRPr sz="5000" b="1" spc="-150">
                <a:solidFill>
                  <a:schemeClr val="bg2"/>
                </a:solidFill>
                <a:latin typeface="Helvetica LT Std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2823346456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2497175655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o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14400" y="1371601"/>
            <a:ext cx="7315200" cy="552451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8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14400" y="1803403"/>
            <a:ext cx="7315200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spc="-150" baseline="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4400" y="2413000"/>
            <a:ext cx="7315200" cy="38862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s-CO" sz="1400" kern="1200" dirty="0">
                <a:solidFill>
                  <a:schemeClr val="accent1">
                    <a:lumMod val="90000"/>
                    <a:lumOff val="10000"/>
                  </a:schemeClr>
                </a:solidFill>
                <a:latin typeface="Helvetica LT Std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8153400" y="6680200"/>
            <a:ext cx="990600" cy="20320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900">
                <a:solidFill>
                  <a:srgbClr val="4F81BD"/>
                </a:solidFill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2997285135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ada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3551573338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o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14400" y="1371601"/>
            <a:ext cx="7315200" cy="552451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8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14400" y="1803403"/>
            <a:ext cx="7315200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spc="-150" baseline="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4400" y="2413000"/>
            <a:ext cx="7315200" cy="38862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s-CO" sz="1400" kern="1200" dirty="0">
                <a:solidFill>
                  <a:schemeClr val="accent1">
                    <a:lumMod val="90000"/>
                    <a:lumOff val="10000"/>
                  </a:schemeClr>
                </a:solidFill>
                <a:latin typeface="Helvetica LT Std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8153400" y="6680200"/>
            <a:ext cx="990600" cy="20320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900">
                <a:solidFill>
                  <a:srgbClr val="4F81BD"/>
                </a:solidFill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1156354839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 sz="4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828800" y="3429000"/>
            <a:ext cx="5486400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s-CO" dirty="0"/>
              <a:t>VN-AX-PPI-02</a:t>
            </a:r>
          </a:p>
        </p:txBody>
      </p:sp>
    </p:spTree>
    <p:extLst>
      <p:ext uri="{BB962C8B-B14F-4D97-AF65-F5344CB8AC3E}">
        <p14:creationId xmlns:p14="http://schemas.microsoft.com/office/powerpoint/2010/main" val="221883398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828800" y="1676400"/>
            <a:ext cx="5486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828800" y="2514600"/>
            <a:ext cx="5486400" cy="3657600"/>
          </a:xfrm>
          <a:prstGeom prst="rect">
            <a:avLst/>
          </a:prstGeom>
        </p:spPr>
        <p:txBody>
          <a:bodyPr/>
          <a:lstStyle>
            <a:lvl1pPr marL="860425" indent="282575" algn="l">
              <a:buFont typeface="+mj-lt"/>
              <a:buAutoNum type="arabicPeriod"/>
              <a:defRPr sz="20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  <a:lvl2pPr marL="971550" indent="-514350" algn="ctr">
              <a:buFont typeface="+mj-lt"/>
              <a:buAutoNum type="arabicPeriod"/>
              <a:defRPr/>
            </a:lvl2pPr>
            <a:lvl3pPr marL="1371600" indent="-457200" algn="ctr">
              <a:buFont typeface="+mj-lt"/>
              <a:buAutoNum type="arabicPeriod"/>
              <a:defRPr/>
            </a:lvl3pPr>
            <a:lvl4pPr marL="1828800" indent="-457200" algn="ctr">
              <a:buFont typeface="+mj-lt"/>
              <a:buAutoNum type="arabicPeriod"/>
              <a:defRPr/>
            </a:lvl4pPr>
            <a:lvl5pPr marL="2286000" indent="-457200" algn="ctr">
              <a:buFont typeface="+mj-lt"/>
              <a:buAutoNum type="arabicPeriod"/>
              <a:defRPr/>
            </a:lvl5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LOREM</a:t>
            </a:r>
          </a:p>
          <a:p>
            <a:pPr lvl="0"/>
            <a:r>
              <a:rPr lang="en-US" dirty="0" smtClean="0"/>
              <a:t>IPSUM</a:t>
            </a:r>
          </a:p>
          <a:p>
            <a:pPr lvl="0"/>
            <a:endParaRPr lang="en-US" dirty="0" smtClean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s-CO" dirty="0"/>
              <a:t>VN-AX-PPI-02</a:t>
            </a:r>
          </a:p>
        </p:txBody>
      </p:sp>
    </p:spTree>
    <p:extLst>
      <p:ext uri="{BB962C8B-B14F-4D97-AF65-F5344CB8AC3E}">
        <p14:creationId xmlns:p14="http://schemas.microsoft.com/office/powerpoint/2010/main" val="11736595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14400" y="1066800"/>
            <a:ext cx="7315200" cy="5524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00" b="1" spc="-150" baseline="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14400" y="1600203"/>
            <a:ext cx="7315200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spc="-15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4400" y="1981200"/>
            <a:ext cx="7315200" cy="441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s-CO" sz="1400" kern="1200" dirty="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CO" dirty="0" err="1" smtClean="0"/>
              <a:t>Lorem</a:t>
            </a:r>
            <a:r>
              <a:rPr lang="es-CO" dirty="0" smtClean="0"/>
              <a:t> </a:t>
            </a:r>
            <a:r>
              <a:rPr lang="es-CO" dirty="0" err="1" smtClean="0"/>
              <a:t>ipsum</a:t>
            </a:r>
            <a:r>
              <a:rPr lang="es-CO" dirty="0" smtClean="0"/>
              <a:t> dolor </a:t>
            </a:r>
            <a:r>
              <a:rPr lang="es-CO" dirty="0" err="1" smtClean="0"/>
              <a:t>sit</a:t>
            </a:r>
            <a:r>
              <a:rPr lang="es-CO" dirty="0" smtClean="0"/>
              <a:t> </a:t>
            </a:r>
            <a:r>
              <a:rPr lang="es-CO" dirty="0" err="1" smtClean="0"/>
              <a:t>amet</a:t>
            </a:r>
            <a:r>
              <a:rPr lang="es-CO" dirty="0" smtClean="0"/>
              <a:t>, </a:t>
            </a:r>
            <a:r>
              <a:rPr lang="es-CO" dirty="0" err="1" smtClean="0"/>
              <a:t>consectetuer</a:t>
            </a:r>
            <a:r>
              <a:rPr lang="es-CO" dirty="0" smtClean="0"/>
              <a:t> </a:t>
            </a:r>
            <a:r>
              <a:rPr lang="es-CO" dirty="0" err="1" smtClean="0"/>
              <a:t>adipiscing</a:t>
            </a:r>
            <a:r>
              <a:rPr lang="es-CO" dirty="0" smtClean="0"/>
              <a:t> </a:t>
            </a:r>
            <a:r>
              <a:rPr lang="es-CO" dirty="0" err="1" smtClean="0"/>
              <a:t>elit</a:t>
            </a:r>
            <a:r>
              <a:rPr lang="es-CO" dirty="0" smtClean="0"/>
              <a:t>, sed </a:t>
            </a:r>
            <a:r>
              <a:rPr lang="es-CO" dirty="0" err="1" smtClean="0"/>
              <a:t>diam</a:t>
            </a:r>
            <a:r>
              <a:rPr lang="es-CO" dirty="0" smtClean="0"/>
              <a:t> </a:t>
            </a:r>
            <a:r>
              <a:rPr lang="es-CO" dirty="0" err="1" smtClean="0"/>
              <a:t>nonummy</a:t>
            </a:r>
            <a:r>
              <a:rPr lang="es-CO" dirty="0" smtClean="0"/>
              <a:t> </a:t>
            </a:r>
            <a:r>
              <a:rPr lang="es-CO" dirty="0" err="1" smtClean="0"/>
              <a:t>nibh</a:t>
            </a:r>
            <a:r>
              <a:rPr lang="es-CO" dirty="0" smtClean="0"/>
              <a:t> </a:t>
            </a:r>
            <a:r>
              <a:rPr lang="es-CO" dirty="0" err="1" smtClean="0"/>
              <a:t>euismod</a:t>
            </a:r>
            <a:r>
              <a:rPr lang="es-CO" dirty="0" smtClean="0"/>
              <a:t> </a:t>
            </a:r>
            <a:r>
              <a:rPr lang="es-CO" dirty="0" err="1" smtClean="0"/>
              <a:t>tincidunt</a:t>
            </a:r>
            <a:r>
              <a:rPr lang="es-CO" dirty="0" smtClean="0"/>
              <a:t> ut </a:t>
            </a:r>
            <a:r>
              <a:rPr lang="es-CO" dirty="0" err="1" smtClean="0"/>
              <a:t>laoreet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magna </a:t>
            </a:r>
            <a:r>
              <a:rPr lang="es-CO" dirty="0" err="1" smtClean="0"/>
              <a:t>aliquam</a:t>
            </a:r>
            <a:r>
              <a:rPr lang="es-CO" dirty="0" smtClean="0"/>
              <a:t> </a:t>
            </a:r>
            <a:r>
              <a:rPr lang="es-CO" dirty="0" err="1" smtClean="0"/>
              <a:t>erat</a:t>
            </a:r>
            <a:r>
              <a:rPr lang="es-CO" dirty="0" smtClean="0"/>
              <a:t> </a:t>
            </a:r>
            <a:r>
              <a:rPr lang="es-CO" dirty="0" err="1" smtClean="0"/>
              <a:t>volutpat</a:t>
            </a:r>
            <a:r>
              <a:rPr lang="es-CO" dirty="0" smtClean="0"/>
              <a:t>. Ut </a:t>
            </a:r>
            <a:r>
              <a:rPr lang="es-CO" dirty="0" err="1" smtClean="0"/>
              <a:t>wisi</a:t>
            </a:r>
            <a:r>
              <a:rPr lang="es-CO" dirty="0" smtClean="0"/>
              <a:t> </a:t>
            </a:r>
            <a:r>
              <a:rPr lang="es-CO" dirty="0" err="1" smtClean="0"/>
              <a:t>enim</a:t>
            </a:r>
            <a:r>
              <a:rPr lang="es-CO" dirty="0" smtClean="0"/>
              <a:t> ad </a:t>
            </a:r>
            <a:r>
              <a:rPr lang="es-CO" dirty="0" err="1" smtClean="0"/>
              <a:t>minim</a:t>
            </a:r>
            <a:r>
              <a:rPr lang="es-CO" dirty="0" smtClean="0"/>
              <a:t> </a:t>
            </a:r>
            <a:r>
              <a:rPr lang="es-CO" dirty="0" err="1" smtClean="0"/>
              <a:t>veniam</a:t>
            </a:r>
            <a:r>
              <a:rPr lang="es-CO" dirty="0" smtClean="0"/>
              <a:t>, </a:t>
            </a:r>
            <a:r>
              <a:rPr lang="es-CO" dirty="0" err="1" smtClean="0"/>
              <a:t>quis</a:t>
            </a:r>
            <a:r>
              <a:rPr lang="es-CO" dirty="0" smtClean="0"/>
              <a:t> </a:t>
            </a:r>
            <a:r>
              <a:rPr lang="es-CO" dirty="0" err="1" smtClean="0"/>
              <a:t>nostrud</a:t>
            </a:r>
            <a:r>
              <a:rPr lang="es-CO" dirty="0" smtClean="0"/>
              <a:t> </a:t>
            </a:r>
            <a:r>
              <a:rPr lang="es-CO" dirty="0" err="1" smtClean="0"/>
              <a:t>exerci</a:t>
            </a:r>
            <a:r>
              <a:rPr lang="es-CO" dirty="0" smtClean="0"/>
              <a:t> </a:t>
            </a:r>
            <a:r>
              <a:rPr lang="es-CO" dirty="0" err="1" smtClean="0"/>
              <a:t>tation</a:t>
            </a:r>
            <a:r>
              <a:rPr lang="es-CO" dirty="0" smtClean="0"/>
              <a:t> </a:t>
            </a:r>
            <a:r>
              <a:rPr lang="es-CO" dirty="0" err="1" smtClean="0"/>
              <a:t>ullamcorper</a:t>
            </a:r>
            <a:r>
              <a:rPr lang="es-CO" dirty="0" smtClean="0"/>
              <a:t> </a:t>
            </a:r>
            <a:r>
              <a:rPr lang="es-CO" dirty="0" err="1" smtClean="0"/>
              <a:t>suscipit</a:t>
            </a:r>
            <a:r>
              <a:rPr lang="es-CO" dirty="0" smtClean="0"/>
              <a:t> </a:t>
            </a:r>
            <a:r>
              <a:rPr lang="es-CO" dirty="0" err="1" smtClean="0"/>
              <a:t>lobortis</a:t>
            </a:r>
            <a:r>
              <a:rPr lang="es-CO" dirty="0" smtClean="0"/>
              <a:t> </a:t>
            </a:r>
            <a:r>
              <a:rPr lang="es-CO" dirty="0" err="1" smtClean="0"/>
              <a:t>nisl</a:t>
            </a:r>
            <a:r>
              <a:rPr lang="es-CO" dirty="0" smtClean="0"/>
              <a:t> ut </a:t>
            </a:r>
            <a:r>
              <a:rPr lang="es-CO" dirty="0" err="1" smtClean="0"/>
              <a:t>aliquip</a:t>
            </a:r>
            <a:r>
              <a:rPr lang="es-CO" dirty="0" smtClean="0"/>
              <a:t> ex </a:t>
            </a:r>
            <a:r>
              <a:rPr lang="es-CO" dirty="0" err="1" smtClean="0"/>
              <a:t>ea</a:t>
            </a:r>
            <a:r>
              <a:rPr lang="es-CO" dirty="0" smtClean="0"/>
              <a:t> </a:t>
            </a:r>
            <a:r>
              <a:rPr lang="es-CO" dirty="0" err="1" smtClean="0"/>
              <a:t>commodo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.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autem</a:t>
            </a:r>
            <a:r>
              <a:rPr lang="es-CO" dirty="0" smtClean="0"/>
              <a:t>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eum</a:t>
            </a:r>
            <a:r>
              <a:rPr lang="es-CO" dirty="0" smtClean="0"/>
              <a:t> </a:t>
            </a:r>
            <a:r>
              <a:rPr lang="es-CO" dirty="0" err="1" smtClean="0"/>
              <a:t>iriure</a:t>
            </a:r>
            <a:r>
              <a:rPr lang="es-CO" dirty="0" smtClean="0"/>
              <a:t> dolor in </a:t>
            </a:r>
            <a:r>
              <a:rPr lang="es-CO" dirty="0" err="1" smtClean="0"/>
              <a:t>hendrerit</a:t>
            </a:r>
            <a:r>
              <a:rPr lang="es-CO" dirty="0" smtClean="0"/>
              <a:t> in </a:t>
            </a:r>
            <a:r>
              <a:rPr lang="es-CO" dirty="0" err="1" smtClean="0"/>
              <a:t>vulputate</a:t>
            </a:r>
            <a:r>
              <a:rPr lang="es-CO" dirty="0" smtClean="0"/>
              <a:t> </a:t>
            </a:r>
            <a:r>
              <a:rPr lang="es-CO" dirty="0" err="1" smtClean="0"/>
              <a:t>velit</a:t>
            </a:r>
            <a:r>
              <a:rPr lang="es-CO" dirty="0" smtClean="0"/>
              <a:t> </a:t>
            </a:r>
            <a:r>
              <a:rPr lang="es-CO" dirty="0" err="1" smtClean="0"/>
              <a:t>esse</a:t>
            </a:r>
            <a:r>
              <a:rPr lang="es-CO" dirty="0" smtClean="0"/>
              <a:t> </a:t>
            </a:r>
            <a:r>
              <a:rPr lang="es-CO" dirty="0" err="1" smtClean="0"/>
              <a:t>molestie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,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illum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</a:t>
            </a:r>
            <a:r>
              <a:rPr lang="es-CO" dirty="0" err="1" smtClean="0"/>
              <a:t>eu</a:t>
            </a:r>
            <a:r>
              <a:rPr lang="es-CO" dirty="0" smtClean="0"/>
              <a:t> </a:t>
            </a:r>
            <a:r>
              <a:rPr lang="es-CO" dirty="0" err="1" smtClean="0"/>
              <a:t>feugiat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facilisis</a:t>
            </a:r>
            <a:r>
              <a:rPr lang="es-CO" dirty="0" smtClean="0"/>
              <a:t> at vero eros et </a:t>
            </a:r>
            <a:r>
              <a:rPr lang="es-CO" dirty="0" err="1" smtClean="0"/>
              <a:t>accumsan</a:t>
            </a:r>
            <a:r>
              <a:rPr lang="es-CO" dirty="0" smtClean="0"/>
              <a:t> et </a:t>
            </a:r>
            <a:r>
              <a:rPr lang="es-CO" dirty="0" err="1" smtClean="0"/>
              <a:t>iusto</a:t>
            </a:r>
            <a:r>
              <a:rPr lang="es-CO" dirty="0" smtClean="0"/>
              <a:t> odio </a:t>
            </a:r>
            <a:r>
              <a:rPr lang="es-CO" dirty="0" err="1" smtClean="0"/>
              <a:t>dignissim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blandit</a:t>
            </a:r>
            <a:r>
              <a:rPr lang="es-CO" dirty="0" smtClean="0"/>
              <a:t> </a:t>
            </a:r>
            <a:r>
              <a:rPr lang="es-CO" dirty="0" err="1" smtClean="0"/>
              <a:t>praesent</a:t>
            </a:r>
            <a:r>
              <a:rPr lang="es-CO" dirty="0" smtClean="0"/>
              <a:t> </a:t>
            </a:r>
            <a:r>
              <a:rPr lang="es-CO" dirty="0" err="1" smtClean="0"/>
              <a:t>luptatum</a:t>
            </a:r>
            <a:r>
              <a:rPr lang="es-CO" dirty="0" smtClean="0"/>
              <a:t> </a:t>
            </a:r>
            <a:r>
              <a:rPr lang="es-CO" dirty="0" err="1" smtClean="0"/>
              <a:t>zzril</a:t>
            </a:r>
            <a:r>
              <a:rPr lang="es-CO" dirty="0" smtClean="0"/>
              <a:t> </a:t>
            </a:r>
            <a:r>
              <a:rPr lang="es-CO" dirty="0" err="1" smtClean="0"/>
              <a:t>delenit</a:t>
            </a:r>
            <a:r>
              <a:rPr lang="es-CO" dirty="0" smtClean="0"/>
              <a:t> </a:t>
            </a:r>
            <a:r>
              <a:rPr lang="es-CO" dirty="0" err="1" smtClean="0"/>
              <a:t>augue</a:t>
            </a:r>
            <a:r>
              <a:rPr lang="es-CO" dirty="0" smtClean="0"/>
              <a:t>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te </a:t>
            </a:r>
            <a:r>
              <a:rPr lang="es-CO" dirty="0" err="1" smtClean="0"/>
              <a:t>feugait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</a:t>
            </a:r>
            <a:r>
              <a:rPr lang="es-CO" dirty="0" smtClean="0"/>
              <a:t>. </a:t>
            </a:r>
            <a:r>
              <a:rPr lang="es-CO" dirty="0" err="1" smtClean="0"/>
              <a:t>Nam</a:t>
            </a:r>
            <a:r>
              <a:rPr lang="es-CO" dirty="0" smtClean="0"/>
              <a:t> </a:t>
            </a:r>
            <a:r>
              <a:rPr lang="es-CO" dirty="0" err="1" smtClean="0"/>
              <a:t>liber</a:t>
            </a:r>
            <a:r>
              <a:rPr lang="es-CO" dirty="0" smtClean="0"/>
              <a:t> </a:t>
            </a:r>
            <a:r>
              <a:rPr lang="es-CO" dirty="0" err="1" smtClean="0"/>
              <a:t>tempor</a:t>
            </a:r>
            <a:r>
              <a:rPr lang="es-CO" dirty="0" smtClean="0"/>
              <a:t> cum </a:t>
            </a:r>
            <a:r>
              <a:rPr lang="es-CO" dirty="0" err="1" smtClean="0"/>
              <a:t>soluta</a:t>
            </a:r>
            <a:r>
              <a:rPr lang="es-CO" dirty="0" smtClean="0"/>
              <a:t> </a:t>
            </a:r>
            <a:r>
              <a:rPr lang="es-CO" dirty="0" err="1" smtClean="0"/>
              <a:t>nobis</a:t>
            </a:r>
            <a:r>
              <a:rPr lang="es-CO" dirty="0" smtClean="0"/>
              <a:t> </a:t>
            </a:r>
            <a:r>
              <a:rPr lang="es-CO" dirty="0" err="1" smtClean="0"/>
              <a:t>eleifend</a:t>
            </a:r>
            <a:r>
              <a:rPr lang="es-CO" dirty="0" smtClean="0"/>
              <a:t> </a:t>
            </a:r>
            <a:r>
              <a:rPr lang="es-CO" dirty="0" err="1" smtClean="0"/>
              <a:t>option</a:t>
            </a:r>
            <a:r>
              <a:rPr lang="es-CO" dirty="0" smtClean="0"/>
              <a:t> </a:t>
            </a:r>
            <a:r>
              <a:rPr lang="es-CO" dirty="0" err="1" smtClean="0"/>
              <a:t>congue</a:t>
            </a:r>
            <a:r>
              <a:rPr lang="es-CO" dirty="0" smtClean="0"/>
              <a:t> nihil </a:t>
            </a:r>
            <a:r>
              <a:rPr lang="es-CO" dirty="0" err="1" smtClean="0"/>
              <a:t>imperdiet</a:t>
            </a:r>
            <a:r>
              <a:rPr lang="es-CO" dirty="0" smtClean="0"/>
              <a:t> </a:t>
            </a:r>
            <a:r>
              <a:rPr lang="es-CO" dirty="0" err="1" smtClean="0"/>
              <a:t>doming</a:t>
            </a:r>
            <a:r>
              <a:rPr lang="es-CO" dirty="0" smtClean="0"/>
              <a:t> id </a:t>
            </a:r>
            <a:r>
              <a:rPr lang="es-CO" dirty="0" err="1" smtClean="0"/>
              <a:t>quod</a:t>
            </a:r>
            <a:r>
              <a:rPr lang="es-CO" dirty="0" smtClean="0"/>
              <a:t> </a:t>
            </a:r>
            <a:r>
              <a:rPr lang="es-CO" dirty="0" err="1" smtClean="0"/>
              <a:t>mazim</a:t>
            </a:r>
            <a:r>
              <a:rPr lang="es-CO" dirty="0" smtClean="0"/>
              <a:t> </a:t>
            </a:r>
            <a:r>
              <a:rPr lang="es-CO" dirty="0" err="1" smtClean="0"/>
              <a:t>placerat</a:t>
            </a:r>
            <a:r>
              <a:rPr lang="es-CO" dirty="0" smtClean="0"/>
              <a:t> </a:t>
            </a:r>
            <a:r>
              <a:rPr lang="es-CO" dirty="0" err="1" smtClean="0"/>
              <a:t>facer</a:t>
            </a:r>
            <a:r>
              <a:rPr lang="es-CO" dirty="0" smtClean="0"/>
              <a:t> </a:t>
            </a:r>
            <a:r>
              <a:rPr lang="es-CO" dirty="0" err="1" smtClean="0"/>
              <a:t>possim</a:t>
            </a:r>
            <a:r>
              <a:rPr lang="es-CO" dirty="0" smtClean="0"/>
              <a:t> </a:t>
            </a:r>
            <a:r>
              <a:rPr lang="es-CO" dirty="0" err="1" smtClean="0"/>
              <a:t>assum</a:t>
            </a:r>
            <a:r>
              <a:rPr lang="es-CO" dirty="0" smtClean="0"/>
              <a:t>. </a:t>
            </a:r>
            <a:r>
              <a:rPr lang="es-CO" dirty="0" err="1" smtClean="0"/>
              <a:t>Typi</a:t>
            </a:r>
            <a:r>
              <a:rPr lang="es-CO" dirty="0" smtClean="0"/>
              <a:t> non </a:t>
            </a:r>
            <a:r>
              <a:rPr lang="es-CO" dirty="0" err="1" smtClean="0"/>
              <a:t>habent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 </a:t>
            </a:r>
            <a:r>
              <a:rPr lang="es-CO" dirty="0" err="1" smtClean="0"/>
              <a:t>insitam</a:t>
            </a:r>
            <a:r>
              <a:rPr lang="es-CO" dirty="0" smtClean="0"/>
              <a:t>; </a:t>
            </a:r>
            <a:r>
              <a:rPr lang="es-CO" dirty="0" err="1" smtClean="0"/>
              <a:t>est</a:t>
            </a:r>
            <a:r>
              <a:rPr lang="es-CO" dirty="0" smtClean="0"/>
              <a:t> </a:t>
            </a:r>
            <a:r>
              <a:rPr lang="es-CO" dirty="0" err="1" smtClean="0"/>
              <a:t>usus</a:t>
            </a:r>
            <a:r>
              <a:rPr lang="es-CO" dirty="0" smtClean="0"/>
              <a:t> </a:t>
            </a:r>
            <a:r>
              <a:rPr lang="es-CO" dirty="0" err="1" smtClean="0"/>
              <a:t>legentis</a:t>
            </a:r>
            <a:r>
              <a:rPr lang="es-CO" dirty="0" smtClean="0"/>
              <a:t> in </a:t>
            </a:r>
            <a:r>
              <a:rPr lang="es-CO" dirty="0" err="1" smtClean="0"/>
              <a:t>iis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facit</a:t>
            </a:r>
            <a:r>
              <a:rPr lang="es-CO" dirty="0" smtClean="0"/>
              <a:t> </a:t>
            </a:r>
            <a:r>
              <a:rPr lang="es-CO" dirty="0" err="1" smtClean="0"/>
              <a:t>eorum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.</a:t>
            </a:r>
            <a:endParaRPr lang="es-CO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s-CO" dirty="0"/>
              <a:t>VN-AX-PPI-02</a:t>
            </a:r>
          </a:p>
        </p:txBody>
      </p:sp>
    </p:spTree>
    <p:extLst>
      <p:ext uri="{BB962C8B-B14F-4D97-AF65-F5344CB8AC3E}">
        <p14:creationId xmlns:p14="http://schemas.microsoft.com/office/powerpoint/2010/main" val="258338827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14400" y="30480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5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914400" y="35814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s-CO" dirty="0"/>
              <a:t>VN-AX-PPI-02</a:t>
            </a:r>
          </a:p>
        </p:txBody>
      </p:sp>
    </p:spTree>
    <p:extLst>
      <p:ext uri="{BB962C8B-B14F-4D97-AF65-F5344CB8AC3E}">
        <p14:creationId xmlns:p14="http://schemas.microsoft.com/office/powerpoint/2010/main" val="19741717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9144000" cy="6096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endParaRPr lang="es-CO" noProof="0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s-CO" dirty="0"/>
              <a:t>VN-AX-PPI-02</a:t>
            </a:r>
          </a:p>
        </p:txBody>
      </p:sp>
    </p:spTree>
    <p:extLst>
      <p:ext uri="{BB962C8B-B14F-4D97-AF65-F5344CB8AC3E}">
        <p14:creationId xmlns:p14="http://schemas.microsoft.com/office/powerpoint/2010/main" val="1970988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9066416"/>
      </p:ext>
    </p:extLst>
  </p:cSld>
  <p:clrMapOvr>
    <a:masterClrMapping/>
  </p:clrMapOvr>
  <p:transition spd="slow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286000" y="685800"/>
            <a:ext cx="4572000" cy="6096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endParaRPr lang="es-CO" noProof="0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s-CO" dirty="0"/>
              <a:t>VN-AX-PPI-02</a:t>
            </a:r>
          </a:p>
        </p:txBody>
      </p:sp>
    </p:spTree>
    <p:extLst>
      <p:ext uri="{BB962C8B-B14F-4D97-AF65-F5344CB8AC3E}">
        <p14:creationId xmlns:p14="http://schemas.microsoft.com/office/powerpoint/2010/main" val="314665185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ble Imag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572000" cy="6096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endParaRPr lang="es-CO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572000" y="685800"/>
            <a:ext cx="4572000" cy="6096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endParaRPr lang="es-CO" noProof="0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s-CO" dirty="0"/>
              <a:t>VN-AX-PPI-02</a:t>
            </a:r>
          </a:p>
        </p:txBody>
      </p:sp>
    </p:spTree>
    <p:extLst>
      <p:ext uri="{BB962C8B-B14F-4D97-AF65-F5344CB8AC3E}">
        <p14:creationId xmlns:p14="http://schemas.microsoft.com/office/powerpoint/2010/main" val="316883167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3200400" cy="6096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endParaRPr lang="es-CO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3200400" y="685800"/>
            <a:ext cx="5943600" cy="6096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endParaRPr lang="es-CO" noProof="0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s-CO" dirty="0"/>
              <a:t>VN-AX-PPI-02</a:t>
            </a:r>
          </a:p>
        </p:txBody>
      </p:sp>
    </p:spTree>
    <p:extLst>
      <p:ext uri="{BB962C8B-B14F-4D97-AF65-F5344CB8AC3E}">
        <p14:creationId xmlns:p14="http://schemas.microsoft.com/office/powerpoint/2010/main" val="308560081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114800" cy="6096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endParaRPr lang="es-CO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495800" y="1143000"/>
            <a:ext cx="4267200" cy="533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500" b="1" spc="-150" baseline="0">
                <a:solidFill>
                  <a:schemeClr val="accent2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495800" y="1524000"/>
            <a:ext cx="4191000" cy="533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500" b="1" spc="-150" baseline="0">
                <a:solidFill>
                  <a:schemeClr val="accent2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495800" y="1981200"/>
            <a:ext cx="4267200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spc="-15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495800" y="2514600"/>
            <a:ext cx="4267200" cy="403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s-CO" dirty="0"/>
              <a:t>VN-AX-PPI-02</a:t>
            </a:r>
          </a:p>
        </p:txBody>
      </p:sp>
    </p:spTree>
    <p:extLst>
      <p:ext uri="{BB962C8B-B14F-4D97-AF65-F5344CB8AC3E}">
        <p14:creationId xmlns:p14="http://schemas.microsoft.com/office/powerpoint/2010/main" val="204420469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o Ima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572000" cy="2743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endParaRPr lang="es-CO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4572000" cy="33528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endParaRPr lang="es-CO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572000" y="685800"/>
            <a:ext cx="4572000" cy="6096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endParaRPr lang="es-CO" noProof="0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s-CO" dirty="0"/>
              <a:t>VN-AX-PPI-02</a:t>
            </a:r>
          </a:p>
        </p:txBody>
      </p:sp>
    </p:spTree>
    <p:extLst>
      <p:ext uri="{BB962C8B-B14F-4D97-AF65-F5344CB8AC3E}">
        <p14:creationId xmlns:p14="http://schemas.microsoft.com/office/powerpoint/2010/main" val="420351566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" descr="1400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297613"/>
            <a:ext cx="304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2" descr="Logo - IQNET - Azul.t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6299200"/>
            <a:ext cx="50482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3" descr="Logo - ISO 9001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6291263"/>
            <a:ext cx="3143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4" descr="Logo - OHSAS 18001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6288088"/>
            <a:ext cx="315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/>
          <p:cNvSpPr txBox="1">
            <a:spLocks noChangeArrowheads="1"/>
          </p:cNvSpPr>
          <p:nvPr userDrawn="1"/>
        </p:nvSpPr>
        <p:spPr bwMode="auto">
          <a:xfrm>
            <a:off x="4572000" y="6238875"/>
            <a:ext cx="19843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S" sz="600" dirty="0" smtClean="0">
                <a:solidFill>
                  <a:srgbClr val="525252"/>
                </a:solidFill>
                <a:latin typeface="Arial Narrow" pitchFamily="34" charset="0"/>
              </a:rPr>
              <a:t>Estrategia, diseño, comercialización y administración de seguros de personas, control y seguimiento de la prestación del servicio en Riesgos Laborales, Salud Ocupacional y servicios de promoción y prevención, en Casa Matriz, Regionales Centro y Oriente y Sucursales Santander y Cundinamarca .</a:t>
            </a:r>
          </a:p>
        </p:txBody>
      </p:sp>
      <p:pic>
        <p:nvPicPr>
          <p:cNvPr id="9" name="Imagen 6" descr="nt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6296025"/>
            <a:ext cx="3063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667000" y="3124200"/>
            <a:ext cx="3810000" cy="609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6541661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9105217"/>
      </p:ext>
    </p:extLst>
  </p:cSld>
  <p:clrMapOvr>
    <a:masterClrMapping/>
  </p:clrMapOvr>
  <p:transition spd="slow">
    <p:split orient="vert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8172068"/>
      </p:ext>
    </p:extLst>
  </p:cSld>
  <p:clrMapOvr>
    <a:masterClrMapping/>
  </p:clrMapOvr>
  <p:transition spd="slow">
    <p:split orient="vert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 sz="4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828800" y="3429000"/>
            <a:ext cx="5486400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1705162159"/>
      </p:ext>
    </p:extLst>
  </p:cSld>
  <p:clrMapOvr>
    <a:masterClrMapping/>
  </p:clrMapOvr>
  <p:transition spd="slow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828800" y="1676400"/>
            <a:ext cx="5486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828800" y="2514600"/>
            <a:ext cx="5486400" cy="3657600"/>
          </a:xfrm>
          <a:prstGeom prst="rect">
            <a:avLst/>
          </a:prstGeom>
        </p:spPr>
        <p:txBody>
          <a:bodyPr/>
          <a:lstStyle>
            <a:lvl1pPr marL="860425" indent="282575" algn="l">
              <a:buFont typeface="+mj-lt"/>
              <a:buAutoNum type="arabicPeriod"/>
              <a:defRPr sz="2000" b="1" spc="-150">
                <a:solidFill>
                  <a:schemeClr val="tx1"/>
                </a:solidFill>
                <a:latin typeface="Helvetica LT Std" pitchFamily="34" charset="0"/>
              </a:defRPr>
            </a:lvl1pPr>
            <a:lvl2pPr marL="971550" indent="-514350" algn="ctr">
              <a:buFont typeface="+mj-lt"/>
              <a:buAutoNum type="arabicPeriod"/>
              <a:defRPr/>
            </a:lvl2pPr>
            <a:lvl3pPr marL="1371600" indent="-457200" algn="ctr">
              <a:buFont typeface="+mj-lt"/>
              <a:buAutoNum type="arabicPeriod"/>
              <a:defRPr/>
            </a:lvl3pPr>
            <a:lvl4pPr marL="1828800" indent="-457200" algn="ctr">
              <a:buFont typeface="+mj-lt"/>
              <a:buAutoNum type="arabicPeriod"/>
              <a:defRPr/>
            </a:lvl4pPr>
            <a:lvl5pPr marL="2286000" indent="-457200" algn="ctr">
              <a:buFont typeface="+mj-lt"/>
              <a:buAutoNum type="arabicPeriod"/>
              <a:defRPr/>
            </a:lvl5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LOREM</a:t>
            </a:r>
          </a:p>
          <a:p>
            <a:pPr lvl="0"/>
            <a:r>
              <a:rPr lang="en-US" dirty="0" smtClean="0"/>
              <a:t>IPSUM</a:t>
            </a:r>
          </a:p>
          <a:p>
            <a:pPr lvl="0"/>
            <a:endParaRPr lang="en-US" dirty="0" smtClean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353241341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2907082268"/>
      </p:ext>
    </p:extLst>
  </p:cSld>
  <p:clrMapOvr>
    <a:masterClrMapping/>
  </p:clrMapOvr>
  <p:transition spd="slow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14400" y="1066800"/>
            <a:ext cx="7315200" cy="5524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00" b="1" spc="-150" baseline="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14400" y="1600203"/>
            <a:ext cx="7315200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spc="-15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4400" y="1981200"/>
            <a:ext cx="7315200" cy="441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s-CO" sz="1400" kern="1200" dirty="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CO" dirty="0" err="1" smtClean="0"/>
              <a:t>Lorem</a:t>
            </a:r>
            <a:r>
              <a:rPr lang="es-CO" dirty="0" smtClean="0"/>
              <a:t> </a:t>
            </a:r>
            <a:r>
              <a:rPr lang="es-CO" dirty="0" err="1" smtClean="0"/>
              <a:t>ipsum</a:t>
            </a:r>
            <a:r>
              <a:rPr lang="es-CO" dirty="0" smtClean="0"/>
              <a:t> dolor </a:t>
            </a:r>
            <a:r>
              <a:rPr lang="es-CO" dirty="0" err="1" smtClean="0"/>
              <a:t>sit</a:t>
            </a:r>
            <a:r>
              <a:rPr lang="es-CO" dirty="0" smtClean="0"/>
              <a:t> </a:t>
            </a:r>
            <a:r>
              <a:rPr lang="es-CO" dirty="0" err="1" smtClean="0"/>
              <a:t>amet</a:t>
            </a:r>
            <a:r>
              <a:rPr lang="es-CO" dirty="0" smtClean="0"/>
              <a:t>, </a:t>
            </a:r>
            <a:r>
              <a:rPr lang="es-CO" dirty="0" err="1" smtClean="0"/>
              <a:t>consectetuer</a:t>
            </a:r>
            <a:r>
              <a:rPr lang="es-CO" dirty="0" smtClean="0"/>
              <a:t> </a:t>
            </a:r>
            <a:r>
              <a:rPr lang="es-CO" dirty="0" err="1" smtClean="0"/>
              <a:t>adipiscing</a:t>
            </a:r>
            <a:r>
              <a:rPr lang="es-CO" dirty="0" smtClean="0"/>
              <a:t> </a:t>
            </a:r>
            <a:r>
              <a:rPr lang="es-CO" dirty="0" err="1" smtClean="0"/>
              <a:t>elit</a:t>
            </a:r>
            <a:r>
              <a:rPr lang="es-CO" dirty="0" smtClean="0"/>
              <a:t>, sed </a:t>
            </a:r>
            <a:r>
              <a:rPr lang="es-CO" dirty="0" err="1" smtClean="0"/>
              <a:t>diam</a:t>
            </a:r>
            <a:r>
              <a:rPr lang="es-CO" dirty="0" smtClean="0"/>
              <a:t> </a:t>
            </a:r>
            <a:r>
              <a:rPr lang="es-CO" dirty="0" err="1" smtClean="0"/>
              <a:t>nonummy</a:t>
            </a:r>
            <a:r>
              <a:rPr lang="es-CO" dirty="0" smtClean="0"/>
              <a:t> </a:t>
            </a:r>
            <a:r>
              <a:rPr lang="es-CO" dirty="0" err="1" smtClean="0"/>
              <a:t>nibh</a:t>
            </a:r>
            <a:r>
              <a:rPr lang="es-CO" dirty="0" smtClean="0"/>
              <a:t> </a:t>
            </a:r>
            <a:r>
              <a:rPr lang="es-CO" dirty="0" err="1" smtClean="0"/>
              <a:t>euismod</a:t>
            </a:r>
            <a:r>
              <a:rPr lang="es-CO" dirty="0" smtClean="0"/>
              <a:t> </a:t>
            </a:r>
            <a:r>
              <a:rPr lang="es-CO" dirty="0" err="1" smtClean="0"/>
              <a:t>tincidunt</a:t>
            </a:r>
            <a:r>
              <a:rPr lang="es-CO" dirty="0" smtClean="0"/>
              <a:t> ut </a:t>
            </a:r>
            <a:r>
              <a:rPr lang="es-CO" dirty="0" err="1" smtClean="0"/>
              <a:t>laoreet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magna </a:t>
            </a:r>
            <a:r>
              <a:rPr lang="es-CO" dirty="0" err="1" smtClean="0"/>
              <a:t>aliquam</a:t>
            </a:r>
            <a:r>
              <a:rPr lang="es-CO" dirty="0" smtClean="0"/>
              <a:t> </a:t>
            </a:r>
            <a:r>
              <a:rPr lang="es-CO" dirty="0" err="1" smtClean="0"/>
              <a:t>erat</a:t>
            </a:r>
            <a:r>
              <a:rPr lang="es-CO" dirty="0" smtClean="0"/>
              <a:t> </a:t>
            </a:r>
            <a:r>
              <a:rPr lang="es-CO" dirty="0" err="1" smtClean="0"/>
              <a:t>volutpat</a:t>
            </a:r>
            <a:r>
              <a:rPr lang="es-CO" dirty="0" smtClean="0"/>
              <a:t>. Ut </a:t>
            </a:r>
            <a:r>
              <a:rPr lang="es-CO" dirty="0" err="1" smtClean="0"/>
              <a:t>wisi</a:t>
            </a:r>
            <a:r>
              <a:rPr lang="es-CO" dirty="0" smtClean="0"/>
              <a:t> </a:t>
            </a:r>
            <a:r>
              <a:rPr lang="es-CO" dirty="0" err="1" smtClean="0"/>
              <a:t>enim</a:t>
            </a:r>
            <a:r>
              <a:rPr lang="es-CO" dirty="0" smtClean="0"/>
              <a:t> ad </a:t>
            </a:r>
            <a:r>
              <a:rPr lang="es-CO" dirty="0" err="1" smtClean="0"/>
              <a:t>minim</a:t>
            </a:r>
            <a:r>
              <a:rPr lang="es-CO" dirty="0" smtClean="0"/>
              <a:t> </a:t>
            </a:r>
            <a:r>
              <a:rPr lang="es-CO" dirty="0" err="1" smtClean="0"/>
              <a:t>veniam</a:t>
            </a:r>
            <a:r>
              <a:rPr lang="es-CO" dirty="0" smtClean="0"/>
              <a:t>, </a:t>
            </a:r>
            <a:r>
              <a:rPr lang="es-CO" dirty="0" err="1" smtClean="0"/>
              <a:t>quis</a:t>
            </a:r>
            <a:r>
              <a:rPr lang="es-CO" dirty="0" smtClean="0"/>
              <a:t> </a:t>
            </a:r>
            <a:r>
              <a:rPr lang="es-CO" dirty="0" err="1" smtClean="0"/>
              <a:t>nostrud</a:t>
            </a:r>
            <a:r>
              <a:rPr lang="es-CO" dirty="0" smtClean="0"/>
              <a:t> </a:t>
            </a:r>
            <a:r>
              <a:rPr lang="es-CO" dirty="0" err="1" smtClean="0"/>
              <a:t>exerci</a:t>
            </a:r>
            <a:r>
              <a:rPr lang="es-CO" dirty="0" smtClean="0"/>
              <a:t> </a:t>
            </a:r>
            <a:r>
              <a:rPr lang="es-CO" dirty="0" err="1" smtClean="0"/>
              <a:t>tation</a:t>
            </a:r>
            <a:r>
              <a:rPr lang="es-CO" dirty="0" smtClean="0"/>
              <a:t> </a:t>
            </a:r>
            <a:r>
              <a:rPr lang="es-CO" dirty="0" err="1" smtClean="0"/>
              <a:t>ullamcorper</a:t>
            </a:r>
            <a:r>
              <a:rPr lang="es-CO" dirty="0" smtClean="0"/>
              <a:t> </a:t>
            </a:r>
            <a:r>
              <a:rPr lang="es-CO" dirty="0" err="1" smtClean="0"/>
              <a:t>suscipit</a:t>
            </a:r>
            <a:r>
              <a:rPr lang="es-CO" dirty="0" smtClean="0"/>
              <a:t> </a:t>
            </a:r>
            <a:r>
              <a:rPr lang="es-CO" dirty="0" err="1" smtClean="0"/>
              <a:t>lobortis</a:t>
            </a:r>
            <a:r>
              <a:rPr lang="es-CO" dirty="0" smtClean="0"/>
              <a:t> </a:t>
            </a:r>
            <a:r>
              <a:rPr lang="es-CO" dirty="0" err="1" smtClean="0"/>
              <a:t>nisl</a:t>
            </a:r>
            <a:r>
              <a:rPr lang="es-CO" dirty="0" smtClean="0"/>
              <a:t> ut </a:t>
            </a:r>
            <a:r>
              <a:rPr lang="es-CO" dirty="0" err="1" smtClean="0"/>
              <a:t>aliquip</a:t>
            </a:r>
            <a:r>
              <a:rPr lang="es-CO" dirty="0" smtClean="0"/>
              <a:t> ex </a:t>
            </a:r>
            <a:r>
              <a:rPr lang="es-CO" dirty="0" err="1" smtClean="0"/>
              <a:t>ea</a:t>
            </a:r>
            <a:r>
              <a:rPr lang="es-CO" dirty="0" smtClean="0"/>
              <a:t> </a:t>
            </a:r>
            <a:r>
              <a:rPr lang="es-CO" dirty="0" err="1" smtClean="0"/>
              <a:t>commodo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.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autem</a:t>
            </a:r>
            <a:r>
              <a:rPr lang="es-CO" dirty="0" smtClean="0"/>
              <a:t>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eum</a:t>
            </a:r>
            <a:r>
              <a:rPr lang="es-CO" dirty="0" smtClean="0"/>
              <a:t> </a:t>
            </a:r>
            <a:r>
              <a:rPr lang="es-CO" dirty="0" err="1" smtClean="0"/>
              <a:t>iriure</a:t>
            </a:r>
            <a:r>
              <a:rPr lang="es-CO" dirty="0" smtClean="0"/>
              <a:t> dolor in </a:t>
            </a:r>
            <a:r>
              <a:rPr lang="es-CO" dirty="0" err="1" smtClean="0"/>
              <a:t>hendrerit</a:t>
            </a:r>
            <a:r>
              <a:rPr lang="es-CO" dirty="0" smtClean="0"/>
              <a:t> in </a:t>
            </a:r>
            <a:r>
              <a:rPr lang="es-CO" dirty="0" err="1" smtClean="0"/>
              <a:t>vulputate</a:t>
            </a:r>
            <a:r>
              <a:rPr lang="es-CO" dirty="0" smtClean="0"/>
              <a:t> </a:t>
            </a:r>
            <a:r>
              <a:rPr lang="es-CO" dirty="0" err="1" smtClean="0"/>
              <a:t>velit</a:t>
            </a:r>
            <a:r>
              <a:rPr lang="es-CO" dirty="0" smtClean="0"/>
              <a:t> </a:t>
            </a:r>
            <a:r>
              <a:rPr lang="es-CO" dirty="0" err="1" smtClean="0"/>
              <a:t>esse</a:t>
            </a:r>
            <a:r>
              <a:rPr lang="es-CO" dirty="0" smtClean="0"/>
              <a:t> </a:t>
            </a:r>
            <a:r>
              <a:rPr lang="es-CO" dirty="0" err="1" smtClean="0"/>
              <a:t>molestie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,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illum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</a:t>
            </a:r>
            <a:r>
              <a:rPr lang="es-CO" dirty="0" err="1" smtClean="0"/>
              <a:t>eu</a:t>
            </a:r>
            <a:r>
              <a:rPr lang="es-CO" dirty="0" smtClean="0"/>
              <a:t> </a:t>
            </a:r>
            <a:r>
              <a:rPr lang="es-CO" dirty="0" err="1" smtClean="0"/>
              <a:t>feugiat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facilisis</a:t>
            </a:r>
            <a:r>
              <a:rPr lang="es-CO" dirty="0" smtClean="0"/>
              <a:t> at vero eros et </a:t>
            </a:r>
            <a:r>
              <a:rPr lang="es-CO" dirty="0" err="1" smtClean="0"/>
              <a:t>accumsan</a:t>
            </a:r>
            <a:r>
              <a:rPr lang="es-CO" dirty="0" smtClean="0"/>
              <a:t> et </a:t>
            </a:r>
            <a:r>
              <a:rPr lang="es-CO" dirty="0" err="1" smtClean="0"/>
              <a:t>iusto</a:t>
            </a:r>
            <a:r>
              <a:rPr lang="es-CO" dirty="0" smtClean="0"/>
              <a:t> odio </a:t>
            </a:r>
            <a:r>
              <a:rPr lang="es-CO" dirty="0" err="1" smtClean="0"/>
              <a:t>dignissim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blandit</a:t>
            </a:r>
            <a:r>
              <a:rPr lang="es-CO" dirty="0" smtClean="0"/>
              <a:t> </a:t>
            </a:r>
            <a:r>
              <a:rPr lang="es-CO" dirty="0" err="1" smtClean="0"/>
              <a:t>praesent</a:t>
            </a:r>
            <a:r>
              <a:rPr lang="es-CO" dirty="0" smtClean="0"/>
              <a:t> </a:t>
            </a:r>
            <a:r>
              <a:rPr lang="es-CO" dirty="0" err="1" smtClean="0"/>
              <a:t>luptatum</a:t>
            </a:r>
            <a:r>
              <a:rPr lang="es-CO" dirty="0" smtClean="0"/>
              <a:t> </a:t>
            </a:r>
            <a:r>
              <a:rPr lang="es-CO" dirty="0" err="1" smtClean="0"/>
              <a:t>zzril</a:t>
            </a:r>
            <a:r>
              <a:rPr lang="es-CO" dirty="0" smtClean="0"/>
              <a:t> </a:t>
            </a:r>
            <a:r>
              <a:rPr lang="es-CO" dirty="0" err="1" smtClean="0"/>
              <a:t>delenit</a:t>
            </a:r>
            <a:r>
              <a:rPr lang="es-CO" dirty="0" smtClean="0"/>
              <a:t> </a:t>
            </a:r>
            <a:r>
              <a:rPr lang="es-CO" dirty="0" err="1" smtClean="0"/>
              <a:t>augue</a:t>
            </a:r>
            <a:r>
              <a:rPr lang="es-CO" dirty="0" smtClean="0"/>
              <a:t>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te </a:t>
            </a:r>
            <a:r>
              <a:rPr lang="es-CO" dirty="0" err="1" smtClean="0"/>
              <a:t>feugait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</a:t>
            </a:r>
            <a:r>
              <a:rPr lang="es-CO" dirty="0" smtClean="0"/>
              <a:t>. </a:t>
            </a:r>
            <a:r>
              <a:rPr lang="es-CO" dirty="0" err="1" smtClean="0"/>
              <a:t>Nam</a:t>
            </a:r>
            <a:r>
              <a:rPr lang="es-CO" dirty="0" smtClean="0"/>
              <a:t> </a:t>
            </a:r>
            <a:r>
              <a:rPr lang="es-CO" dirty="0" err="1" smtClean="0"/>
              <a:t>liber</a:t>
            </a:r>
            <a:r>
              <a:rPr lang="es-CO" dirty="0" smtClean="0"/>
              <a:t> </a:t>
            </a:r>
            <a:r>
              <a:rPr lang="es-CO" dirty="0" err="1" smtClean="0"/>
              <a:t>tempor</a:t>
            </a:r>
            <a:r>
              <a:rPr lang="es-CO" dirty="0" smtClean="0"/>
              <a:t> cum </a:t>
            </a:r>
            <a:r>
              <a:rPr lang="es-CO" dirty="0" err="1" smtClean="0"/>
              <a:t>soluta</a:t>
            </a:r>
            <a:r>
              <a:rPr lang="es-CO" dirty="0" smtClean="0"/>
              <a:t> </a:t>
            </a:r>
            <a:r>
              <a:rPr lang="es-CO" dirty="0" err="1" smtClean="0"/>
              <a:t>nobis</a:t>
            </a:r>
            <a:r>
              <a:rPr lang="es-CO" dirty="0" smtClean="0"/>
              <a:t> </a:t>
            </a:r>
            <a:r>
              <a:rPr lang="es-CO" dirty="0" err="1" smtClean="0"/>
              <a:t>eleifend</a:t>
            </a:r>
            <a:r>
              <a:rPr lang="es-CO" dirty="0" smtClean="0"/>
              <a:t> </a:t>
            </a:r>
            <a:r>
              <a:rPr lang="es-CO" dirty="0" err="1" smtClean="0"/>
              <a:t>option</a:t>
            </a:r>
            <a:r>
              <a:rPr lang="es-CO" dirty="0" smtClean="0"/>
              <a:t> </a:t>
            </a:r>
            <a:r>
              <a:rPr lang="es-CO" dirty="0" err="1" smtClean="0"/>
              <a:t>congue</a:t>
            </a:r>
            <a:r>
              <a:rPr lang="es-CO" dirty="0" smtClean="0"/>
              <a:t> nihil </a:t>
            </a:r>
            <a:r>
              <a:rPr lang="es-CO" dirty="0" err="1" smtClean="0"/>
              <a:t>imperdiet</a:t>
            </a:r>
            <a:r>
              <a:rPr lang="es-CO" dirty="0" smtClean="0"/>
              <a:t> </a:t>
            </a:r>
            <a:r>
              <a:rPr lang="es-CO" dirty="0" err="1" smtClean="0"/>
              <a:t>doming</a:t>
            </a:r>
            <a:r>
              <a:rPr lang="es-CO" dirty="0" smtClean="0"/>
              <a:t> id </a:t>
            </a:r>
            <a:r>
              <a:rPr lang="es-CO" dirty="0" err="1" smtClean="0"/>
              <a:t>quod</a:t>
            </a:r>
            <a:r>
              <a:rPr lang="es-CO" dirty="0" smtClean="0"/>
              <a:t> </a:t>
            </a:r>
            <a:r>
              <a:rPr lang="es-CO" dirty="0" err="1" smtClean="0"/>
              <a:t>mazim</a:t>
            </a:r>
            <a:r>
              <a:rPr lang="es-CO" dirty="0" smtClean="0"/>
              <a:t> </a:t>
            </a:r>
            <a:r>
              <a:rPr lang="es-CO" dirty="0" err="1" smtClean="0"/>
              <a:t>placerat</a:t>
            </a:r>
            <a:r>
              <a:rPr lang="es-CO" dirty="0" smtClean="0"/>
              <a:t> </a:t>
            </a:r>
            <a:r>
              <a:rPr lang="es-CO" dirty="0" err="1" smtClean="0"/>
              <a:t>facer</a:t>
            </a:r>
            <a:r>
              <a:rPr lang="es-CO" dirty="0" smtClean="0"/>
              <a:t> </a:t>
            </a:r>
            <a:r>
              <a:rPr lang="es-CO" dirty="0" err="1" smtClean="0"/>
              <a:t>possim</a:t>
            </a:r>
            <a:r>
              <a:rPr lang="es-CO" dirty="0" smtClean="0"/>
              <a:t> </a:t>
            </a:r>
            <a:r>
              <a:rPr lang="es-CO" dirty="0" err="1" smtClean="0"/>
              <a:t>assum</a:t>
            </a:r>
            <a:r>
              <a:rPr lang="es-CO" dirty="0" smtClean="0"/>
              <a:t>. </a:t>
            </a:r>
            <a:r>
              <a:rPr lang="es-CO" dirty="0" err="1" smtClean="0"/>
              <a:t>Typi</a:t>
            </a:r>
            <a:r>
              <a:rPr lang="es-CO" dirty="0" smtClean="0"/>
              <a:t> non </a:t>
            </a:r>
            <a:r>
              <a:rPr lang="es-CO" dirty="0" err="1" smtClean="0"/>
              <a:t>habent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 </a:t>
            </a:r>
            <a:r>
              <a:rPr lang="es-CO" dirty="0" err="1" smtClean="0"/>
              <a:t>insitam</a:t>
            </a:r>
            <a:r>
              <a:rPr lang="es-CO" dirty="0" smtClean="0"/>
              <a:t>; </a:t>
            </a:r>
            <a:r>
              <a:rPr lang="es-CO" dirty="0" err="1" smtClean="0"/>
              <a:t>est</a:t>
            </a:r>
            <a:r>
              <a:rPr lang="es-CO" dirty="0" smtClean="0"/>
              <a:t> </a:t>
            </a:r>
            <a:r>
              <a:rPr lang="es-CO" dirty="0" err="1" smtClean="0"/>
              <a:t>usus</a:t>
            </a:r>
            <a:r>
              <a:rPr lang="es-CO" dirty="0" smtClean="0"/>
              <a:t> </a:t>
            </a:r>
            <a:r>
              <a:rPr lang="es-CO" dirty="0" err="1" smtClean="0"/>
              <a:t>legentis</a:t>
            </a:r>
            <a:r>
              <a:rPr lang="es-CO" dirty="0" smtClean="0"/>
              <a:t> in </a:t>
            </a:r>
            <a:r>
              <a:rPr lang="es-CO" dirty="0" err="1" smtClean="0"/>
              <a:t>iis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facit</a:t>
            </a:r>
            <a:r>
              <a:rPr lang="es-CO" dirty="0" smtClean="0"/>
              <a:t> </a:t>
            </a:r>
            <a:r>
              <a:rPr lang="es-CO" dirty="0" err="1" smtClean="0"/>
              <a:t>eorum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.</a:t>
            </a:r>
            <a:endParaRPr lang="es-CO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1145669189"/>
      </p:ext>
    </p:extLst>
  </p:cSld>
  <p:clrMapOvr>
    <a:masterClrMapping/>
  </p:clrMapOvr>
  <p:transition spd="slow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14400" y="30480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5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914400" y="35814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2494454592"/>
      </p:ext>
    </p:extLst>
  </p:cSld>
  <p:clrMapOvr>
    <a:masterClrMapping/>
  </p:clrMapOvr>
  <p:transition spd="slow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9144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1318974419"/>
      </p:ext>
    </p:extLst>
  </p:cSld>
  <p:clrMapOvr>
    <a:masterClrMapping/>
  </p:clrMapOvr>
  <p:transition spd="slow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286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3149146809"/>
      </p:ext>
    </p:extLst>
  </p:cSld>
  <p:clrMapOvr>
    <a:masterClrMapping/>
  </p:clrMapOvr>
  <p:transition spd="slow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le Imag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572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4016213838"/>
      </p:ext>
    </p:extLst>
  </p:cSld>
  <p:clrMapOvr>
    <a:masterClrMapping/>
  </p:clrMapOvr>
  <p:transition spd="slow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32004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3200400" y="685800"/>
            <a:ext cx="59436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3181311998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1148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495800" y="1143000"/>
            <a:ext cx="4267200" cy="533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495800" y="1524000"/>
            <a:ext cx="4191000" cy="533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495800" y="1981200"/>
            <a:ext cx="4267200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495800" y="2514600"/>
            <a:ext cx="4267200" cy="403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158175537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saico Ima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572000" cy="27432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4572000" cy="33528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572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566741981"/>
      </p:ext>
    </p:extLst>
  </p:cSld>
  <p:clrMapOvr>
    <a:masterClrMapping/>
  </p:clrMapOvr>
  <p:transition spd="slow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err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667000" y="3124200"/>
            <a:ext cx="3810000" cy="609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96968342"/>
      </p:ext>
    </p:extLst>
  </p:cSld>
  <p:clrMapOvr>
    <a:masterClrMapping/>
  </p:clrMapOvr>
  <p:transition spd="slow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99D1C"/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AB0AEB16-373E-4CBD-A958-8EA7F97B8638}" type="datetimeFigureOut">
              <a:rPr lang="es-CO"/>
              <a:pPr>
                <a:defRPr/>
              </a:pPr>
              <a:t>16/12/2016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99D1C"/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99D1C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D2C1BD2-F960-4C59-AE1A-433A740DAA3F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286948639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 sz="4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828800" y="3429000"/>
            <a:ext cx="5486400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09848"/>
      </p:ext>
    </p:extLst>
  </p:cSld>
  <p:clrMapOvr>
    <a:masterClrMapping/>
  </p:clrMapOvr>
  <p:transition spd="slow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ulo Presentación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914400"/>
          </a:xfrm>
          <a:prstGeom prst="rect">
            <a:avLst/>
          </a:prstGeom>
        </p:spPr>
        <p:txBody>
          <a:bodyPr/>
          <a:lstStyle>
            <a:lvl1pPr>
              <a:defRPr sz="5000" b="1" spc="-150">
                <a:solidFill>
                  <a:schemeClr val="bg2"/>
                </a:solidFill>
                <a:latin typeface="Helvetica LT Std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1369213398"/>
      </p:ext>
    </p:extLst>
  </p:cSld>
  <p:clrMapOvr>
    <a:masterClrMapping/>
  </p:clrMapOvr>
  <p:transition spd="slow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F99D1C"/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F99D1C"/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99D1C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B6A36B4-2703-4BAF-848B-23CA87B01001}" type="slidenum">
              <a:rPr lang="en-US" altLang="es-CO"/>
              <a:pPr>
                <a:defRPr/>
              </a:pPr>
              <a:t>‹Nº›</a:t>
            </a:fld>
            <a:endParaRPr lang="en-US" altLang="es-CO" dirty="0"/>
          </a:p>
        </p:txBody>
      </p:sp>
    </p:spTree>
    <p:extLst>
      <p:ext uri="{BB962C8B-B14F-4D97-AF65-F5344CB8AC3E}">
        <p14:creationId xmlns:p14="http://schemas.microsoft.com/office/powerpoint/2010/main" val="54079346"/>
      </p:ext>
    </p:extLst>
  </p:cSld>
  <p:clrMapOvr>
    <a:masterClrMapping/>
  </p:clrMapOvr>
  <p:transition spd="slow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o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14400" y="1371601"/>
            <a:ext cx="7315200" cy="552451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8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14400" y="1803403"/>
            <a:ext cx="7315200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spc="-150" baseline="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4400" y="2413000"/>
            <a:ext cx="7315200" cy="38862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s-CO" sz="1400" kern="1200" dirty="0">
                <a:solidFill>
                  <a:schemeClr val="accent1">
                    <a:lumMod val="90000"/>
                    <a:lumOff val="10000"/>
                  </a:schemeClr>
                </a:solidFill>
                <a:latin typeface="Helvetica LT Std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8153400" y="6680200"/>
            <a:ext cx="990600" cy="203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4F81BD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1347923053"/>
      </p:ext>
    </p:extLst>
  </p:cSld>
  <p:clrMapOvr>
    <a:masterClrMapping/>
  </p:clrMapOvr>
  <p:transition spd="slow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Índic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828800" y="2514600"/>
            <a:ext cx="5486400" cy="3657600"/>
          </a:xfrm>
          <a:prstGeom prst="rect">
            <a:avLst/>
          </a:prstGeom>
        </p:spPr>
        <p:txBody>
          <a:bodyPr/>
          <a:lstStyle>
            <a:lvl1pPr marL="860425" indent="282575" algn="l">
              <a:buFont typeface="+mj-lt"/>
              <a:buAutoNum type="arabicPeriod"/>
              <a:defRPr sz="1800" b="1" spc="-150">
                <a:solidFill>
                  <a:schemeClr val="bg1"/>
                </a:solidFill>
                <a:latin typeface="Helvetica LT Std" pitchFamily="34" charset="0"/>
              </a:defRPr>
            </a:lvl1pPr>
            <a:lvl2pPr marL="971550" indent="-514350" algn="ctr">
              <a:buFont typeface="+mj-lt"/>
              <a:buAutoNum type="arabicPeriod"/>
              <a:defRPr/>
            </a:lvl2pPr>
            <a:lvl3pPr marL="1371600" indent="-457200" algn="ctr">
              <a:buFont typeface="+mj-lt"/>
              <a:buAutoNum type="arabicPeriod"/>
              <a:defRPr/>
            </a:lvl3pPr>
            <a:lvl4pPr marL="1828800" indent="-457200" algn="ctr">
              <a:buFont typeface="+mj-lt"/>
              <a:buAutoNum type="arabicPeriod"/>
              <a:defRPr/>
            </a:lvl4pPr>
            <a:lvl5pPr marL="2286000" indent="-457200" algn="ctr">
              <a:buFont typeface="+mj-lt"/>
              <a:buAutoNum type="arabicPeriod"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828800" y="1498600"/>
            <a:ext cx="5486400" cy="914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00" b="1" spc="-15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680200"/>
            <a:ext cx="990600" cy="203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4F81BD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2377279391"/>
      </p:ext>
    </p:extLst>
  </p:cSld>
  <p:clrMapOvr>
    <a:masterClrMapping/>
  </p:clrMapOvr>
  <p:transition spd="slow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08112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14DBCD9-4903-4557-B144-6A9DC0BD5302}" type="datetimeFigureOut">
              <a:rPr lang="es-ES"/>
              <a:pPr>
                <a:defRPr/>
              </a:pPr>
              <a:t>16/12/2016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F0A4160-3FBE-4323-A3B9-09DF36C65521}" type="slidenum">
              <a:rPr lang="es-ES" altLang="es-CO"/>
              <a:pPr>
                <a:defRPr/>
              </a:pPr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1796769353"/>
      </p:ext>
    </p:extLst>
  </p:cSld>
  <p:clrMapOvr>
    <a:masterClrMapping/>
  </p:clrMapOvr>
  <p:transition spd="slow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 sz="4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828800" y="3429000"/>
            <a:ext cx="5486400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28860865"/>
      </p:ext>
    </p:extLst>
  </p:cSld>
  <p:clrMapOvr>
    <a:masterClrMapping/>
  </p:clrMapOvr>
  <p:transition spd="slow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828800" y="1676400"/>
            <a:ext cx="5486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828800" y="2514600"/>
            <a:ext cx="5486400" cy="3657600"/>
          </a:xfrm>
          <a:prstGeom prst="rect">
            <a:avLst/>
          </a:prstGeom>
        </p:spPr>
        <p:txBody>
          <a:bodyPr/>
          <a:lstStyle>
            <a:lvl1pPr marL="860425" indent="282575" algn="l">
              <a:buFont typeface="+mj-lt"/>
              <a:buAutoNum type="arabicPeriod"/>
              <a:defRPr sz="20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  <a:lvl2pPr marL="971550" indent="-514350" algn="ctr">
              <a:buFont typeface="+mj-lt"/>
              <a:buAutoNum type="arabicPeriod"/>
              <a:defRPr/>
            </a:lvl2pPr>
            <a:lvl3pPr marL="1371600" indent="-457200" algn="ctr">
              <a:buFont typeface="+mj-lt"/>
              <a:buAutoNum type="arabicPeriod"/>
              <a:defRPr/>
            </a:lvl3pPr>
            <a:lvl4pPr marL="1828800" indent="-457200" algn="ctr">
              <a:buFont typeface="+mj-lt"/>
              <a:buAutoNum type="arabicPeriod"/>
              <a:defRPr/>
            </a:lvl4pPr>
            <a:lvl5pPr marL="2286000" indent="-457200" algn="ctr">
              <a:buFont typeface="+mj-lt"/>
              <a:buAutoNum type="arabicPeriod"/>
              <a:defRPr/>
            </a:lvl5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LOREM</a:t>
            </a:r>
          </a:p>
          <a:p>
            <a:pPr lvl="0"/>
            <a:r>
              <a:rPr lang="en-US" dirty="0" smtClean="0"/>
              <a:t>IPSUM</a:t>
            </a:r>
          </a:p>
          <a:p>
            <a:pPr lvl="0"/>
            <a:endParaRPr lang="en-US" dirty="0" smtClean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9365882"/>
      </p:ext>
    </p:extLst>
  </p:cSld>
  <p:clrMapOvr>
    <a:masterClrMapping/>
  </p:clrMapOvr>
  <p:transition spd="slow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14400" y="1066800"/>
            <a:ext cx="7315200" cy="5524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00" b="1" spc="-150" baseline="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14400" y="1600203"/>
            <a:ext cx="7315200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spc="-15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4400" y="1981200"/>
            <a:ext cx="7315200" cy="441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s-CO" sz="1400" kern="1200" dirty="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CO" dirty="0" err="1" smtClean="0"/>
              <a:t>Lorem</a:t>
            </a:r>
            <a:r>
              <a:rPr lang="es-CO" dirty="0" smtClean="0"/>
              <a:t> </a:t>
            </a:r>
            <a:r>
              <a:rPr lang="es-CO" dirty="0" err="1" smtClean="0"/>
              <a:t>ipsum</a:t>
            </a:r>
            <a:r>
              <a:rPr lang="es-CO" dirty="0" smtClean="0"/>
              <a:t> dolor </a:t>
            </a:r>
            <a:r>
              <a:rPr lang="es-CO" dirty="0" err="1" smtClean="0"/>
              <a:t>sit</a:t>
            </a:r>
            <a:r>
              <a:rPr lang="es-CO" dirty="0" smtClean="0"/>
              <a:t> </a:t>
            </a:r>
            <a:r>
              <a:rPr lang="es-CO" dirty="0" err="1" smtClean="0"/>
              <a:t>amet</a:t>
            </a:r>
            <a:r>
              <a:rPr lang="es-CO" dirty="0" smtClean="0"/>
              <a:t>, </a:t>
            </a:r>
            <a:r>
              <a:rPr lang="es-CO" dirty="0" err="1" smtClean="0"/>
              <a:t>consectetuer</a:t>
            </a:r>
            <a:r>
              <a:rPr lang="es-CO" dirty="0" smtClean="0"/>
              <a:t> </a:t>
            </a:r>
            <a:r>
              <a:rPr lang="es-CO" dirty="0" err="1" smtClean="0"/>
              <a:t>adipiscing</a:t>
            </a:r>
            <a:r>
              <a:rPr lang="es-CO" dirty="0" smtClean="0"/>
              <a:t> </a:t>
            </a:r>
            <a:r>
              <a:rPr lang="es-CO" dirty="0" err="1" smtClean="0"/>
              <a:t>elit</a:t>
            </a:r>
            <a:r>
              <a:rPr lang="es-CO" dirty="0" smtClean="0"/>
              <a:t>, sed </a:t>
            </a:r>
            <a:r>
              <a:rPr lang="es-CO" dirty="0" err="1" smtClean="0"/>
              <a:t>diam</a:t>
            </a:r>
            <a:r>
              <a:rPr lang="es-CO" dirty="0" smtClean="0"/>
              <a:t> </a:t>
            </a:r>
            <a:r>
              <a:rPr lang="es-CO" dirty="0" err="1" smtClean="0"/>
              <a:t>nonummy</a:t>
            </a:r>
            <a:r>
              <a:rPr lang="es-CO" dirty="0" smtClean="0"/>
              <a:t> </a:t>
            </a:r>
            <a:r>
              <a:rPr lang="es-CO" dirty="0" err="1" smtClean="0"/>
              <a:t>nibh</a:t>
            </a:r>
            <a:r>
              <a:rPr lang="es-CO" dirty="0" smtClean="0"/>
              <a:t> </a:t>
            </a:r>
            <a:r>
              <a:rPr lang="es-CO" dirty="0" err="1" smtClean="0"/>
              <a:t>euismod</a:t>
            </a:r>
            <a:r>
              <a:rPr lang="es-CO" dirty="0" smtClean="0"/>
              <a:t> </a:t>
            </a:r>
            <a:r>
              <a:rPr lang="es-CO" dirty="0" err="1" smtClean="0"/>
              <a:t>tincidunt</a:t>
            </a:r>
            <a:r>
              <a:rPr lang="es-CO" dirty="0" smtClean="0"/>
              <a:t> ut </a:t>
            </a:r>
            <a:r>
              <a:rPr lang="es-CO" dirty="0" err="1" smtClean="0"/>
              <a:t>laoreet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magna </a:t>
            </a:r>
            <a:r>
              <a:rPr lang="es-CO" dirty="0" err="1" smtClean="0"/>
              <a:t>aliquam</a:t>
            </a:r>
            <a:r>
              <a:rPr lang="es-CO" dirty="0" smtClean="0"/>
              <a:t> </a:t>
            </a:r>
            <a:r>
              <a:rPr lang="es-CO" dirty="0" err="1" smtClean="0"/>
              <a:t>erat</a:t>
            </a:r>
            <a:r>
              <a:rPr lang="es-CO" dirty="0" smtClean="0"/>
              <a:t> </a:t>
            </a:r>
            <a:r>
              <a:rPr lang="es-CO" dirty="0" err="1" smtClean="0"/>
              <a:t>volutpat</a:t>
            </a:r>
            <a:r>
              <a:rPr lang="es-CO" dirty="0" smtClean="0"/>
              <a:t>. Ut </a:t>
            </a:r>
            <a:r>
              <a:rPr lang="es-CO" dirty="0" err="1" smtClean="0"/>
              <a:t>wisi</a:t>
            </a:r>
            <a:r>
              <a:rPr lang="es-CO" dirty="0" smtClean="0"/>
              <a:t> </a:t>
            </a:r>
            <a:r>
              <a:rPr lang="es-CO" dirty="0" err="1" smtClean="0"/>
              <a:t>enim</a:t>
            </a:r>
            <a:r>
              <a:rPr lang="es-CO" dirty="0" smtClean="0"/>
              <a:t> ad </a:t>
            </a:r>
            <a:r>
              <a:rPr lang="es-CO" dirty="0" err="1" smtClean="0"/>
              <a:t>minim</a:t>
            </a:r>
            <a:r>
              <a:rPr lang="es-CO" dirty="0" smtClean="0"/>
              <a:t> </a:t>
            </a:r>
            <a:r>
              <a:rPr lang="es-CO" dirty="0" err="1" smtClean="0"/>
              <a:t>veniam</a:t>
            </a:r>
            <a:r>
              <a:rPr lang="es-CO" dirty="0" smtClean="0"/>
              <a:t>, </a:t>
            </a:r>
            <a:r>
              <a:rPr lang="es-CO" dirty="0" err="1" smtClean="0"/>
              <a:t>quis</a:t>
            </a:r>
            <a:r>
              <a:rPr lang="es-CO" dirty="0" smtClean="0"/>
              <a:t> </a:t>
            </a:r>
            <a:r>
              <a:rPr lang="es-CO" dirty="0" err="1" smtClean="0"/>
              <a:t>nostrud</a:t>
            </a:r>
            <a:r>
              <a:rPr lang="es-CO" dirty="0" smtClean="0"/>
              <a:t> </a:t>
            </a:r>
            <a:r>
              <a:rPr lang="es-CO" dirty="0" err="1" smtClean="0"/>
              <a:t>exerci</a:t>
            </a:r>
            <a:r>
              <a:rPr lang="es-CO" dirty="0" smtClean="0"/>
              <a:t> </a:t>
            </a:r>
            <a:r>
              <a:rPr lang="es-CO" dirty="0" err="1" smtClean="0"/>
              <a:t>tation</a:t>
            </a:r>
            <a:r>
              <a:rPr lang="es-CO" dirty="0" smtClean="0"/>
              <a:t> </a:t>
            </a:r>
            <a:r>
              <a:rPr lang="es-CO" dirty="0" err="1" smtClean="0"/>
              <a:t>ullamcorper</a:t>
            </a:r>
            <a:r>
              <a:rPr lang="es-CO" dirty="0" smtClean="0"/>
              <a:t> </a:t>
            </a:r>
            <a:r>
              <a:rPr lang="es-CO" dirty="0" err="1" smtClean="0"/>
              <a:t>suscipit</a:t>
            </a:r>
            <a:r>
              <a:rPr lang="es-CO" dirty="0" smtClean="0"/>
              <a:t> </a:t>
            </a:r>
            <a:r>
              <a:rPr lang="es-CO" dirty="0" err="1" smtClean="0"/>
              <a:t>lobortis</a:t>
            </a:r>
            <a:r>
              <a:rPr lang="es-CO" dirty="0" smtClean="0"/>
              <a:t> </a:t>
            </a:r>
            <a:r>
              <a:rPr lang="es-CO" dirty="0" err="1" smtClean="0"/>
              <a:t>nisl</a:t>
            </a:r>
            <a:r>
              <a:rPr lang="es-CO" dirty="0" smtClean="0"/>
              <a:t> ut </a:t>
            </a:r>
            <a:r>
              <a:rPr lang="es-CO" dirty="0" err="1" smtClean="0"/>
              <a:t>aliquip</a:t>
            </a:r>
            <a:r>
              <a:rPr lang="es-CO" dirty="0" smtClean="0"/>
              <a:t> ex </a:t>
            </a:r>
            <a:r>
              <a:rPr lang="es-CO" dirty="0" err="1" smtClean="0"/>
              <a:t>ea</a:t>
            </a:r>
            <a:r>
              <a:rPr lang="es-CO" dirty="0" smtClean="0"/>
              <a:t> </a:t>
            </a:r>
            <a:r>
              <a:rPr lang="es-CO" dirty="0" err="1" smtClean="0"/>
              <a:t>commodo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.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autem</a:t>
            </a:r>
            <a:r>
              <a:rPr lang="es-CO" dirty="0" smtClean="0"/>
              <a:t>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eum</a:t>
            </a:r>
            <a:r>
              <a:rPr lang="es-CO" dirty="0" smtClean="0"/>
              <a:t> </a:t>
            </a:r>
            <a:r>
              <a:rPr lang="es-CO" dirty="0" err="1" smtClean="0"/>
              <a:t>iriure</a:t>
            </a:r>
            <a:r>
              <a:rPr lang="es-CO" dirty="0" smtClean="0"/>
              <a:t> dolor in </a:t>
            </a:r>
            <a:r>
              <a:rPr lang="es-CO" dirty="0" err="1" smtClean="0"/>
              <a:t>hendrerit</a:t>
            </a:r>
            <a:r>
              <a:rPr lang="es-CO" dirty="0" smtClean="0"/>
              <a:t> in </a:t>
            </a:r>
            <a:r>
              <a:rPr lang="es-CO" dirty="0" err="1" smtClean="0"/>
              <a:t>vulputate</a:t>
            </a:r>
            <a:r>
              <a:rPr lang="es-CO" dirty="0" smtClean="0"/>
              <a:t> </a:t>
            </a:r>
            <a:r>
              <a:rPr lang="es-CO" dirty="0" err="1" smtClean="0"/>
              <a:t>velit</a:t>
            </a:r>
            <a:r>
              <a:rPr lang="es-CO" dirty="0" smtClean="0"/>
              <a:t> </a:t>
            </a:r>
            <a:r>
              <a:rPr lang="es-CO" dirty="0" err="1" smtClean="0"/>
              <a:t>esse</a:t>
            </a:r>
            <a:r>
              <a:rPr lang="es-CO" dirty="0" smtClean="0"/>
              <a:t> </a:t>
            </a:r>
            <a:r>
              <a:rPr lang="es-CO" dirty="0" err="1" smtClean="0"/>
              <a:t>molestie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,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illum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</a:t>
            </a:r>
            <a:r>
              <a:rPr lang="es-CO" dirty="0" err="1" smtClean="0"/>
              <a:t>eu</a:t>
            </a:r>
            <a:r>
              <a:rPr lang="es-CO" dirty="0" smtClean="0"/>
              <a:t> </a:t>
            </a:r>
            <a:r>
              <a:rPr lang="es-CO" dirty="0" err="1" smtClean="0"/>
              <a:t>feugiat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facilisis</a:t>
            </a:r>
            <a:r>
              <a:rPr lang="es-CO" dirty="0" smtClean="0"/>
              <a:t> at vero eros et </a:t>
            </a:r>
            <a:r>
              <a:rPr lang="es-CO" dirty="0" err="1" smtClean="0"/>
              <a:t>accumsan</a:t>
            </a:r>
            <a:r>
              <a:rPr lang="es-CO" dirty="0" smtClean="0"/>
              <a:t> et </a:t>
            </a:r>
            <a:r>
              <a:rPr lang="es-CO" dirty="0" err="1" smtClean="0"/>
              <a:t>iusto</a:t>
            </a:r>
            <a:r>
              <a:rPr lang="es-CO" dirty="0" smtClean="0"/>
              <a:t> odio </a:t>
            </a:r>
            <a:r>
              <a:rPr lang="es-CO" dirty="0" err="1" smtClean="0"/>
              <a:t>dignissim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blandit</a:t>
            </a:r>
            <a:r>
              <a:rPr lang="es-CO" dirty="0" smtClean="0"/>
              <a:t> </a:t>
            </a:r>
            <a:r>
              <a:rPr lang="es-CO" dirty="0" err="1" smtClean="0"/>
              <a:t>praesent</a:t>
            </a:r>
            <a:r>
              <a:rPr lang="es-CO" dirty="0" smtClean="0"/>
              <a:t> </a:t>
            </a:r>
            <a:r>
              <a:rPr lang="es-CO" dirty="0" err="1" smtClean="0"/>
              <a:t>luptatum</a:t>
            </a:r>
            <a:r>
              <a:rPr lang="es-CO" dirty="0" smtClean="0"/>
              <a:t> </a:t>
            </a:r>
            <a:r>
              <a:rPr lang="es-CO" dirty="0" err="1" smtClean="0"/>
              <a:t>zzril</a:t>
            </a:r>
            <a:r>
              <a:rPr lang="es-CO" dirty="0" smtClean="0"/>
              <a:t> </a:t>
            </a:r>
            <a:r>
              <a:rPr lang="es-CO" dirty="0" err="1" smtClean="0"/>
              <a:t>delenit</a:t>
            </a:r>
            <a:r>
              <a:rPr lang="es-CO" dirty="0" smtClean="0"/>
              <a:t> </a:t>
            </a:r>
            <a:r>
              <a:rPr lang="es-CO" dirty="0" err="1" smtClean="0"/>
              <a:t>augue</a:t>
            </a:r>
            <a:r>
              <a:rPr lang="es-CO" dirty="0" smtClean="0"/>
              <a:t>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te </a:t>
            </a:r>
            <a:r>
              <a:rPr lang="es-CO" dirty="0" err="1" smtClean="0"/>
              <a:t>feugait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</a:t>
            </a:r>
            <a:r>
              <a:rPr lang="es-CO" dirty="0" smtClean="0"/>
              <a:t>. </a:t>
            </a:r>
            <a:r>
              <a:rPr lang="es-CO" dirty="0" err="1" smtClean="0"/>
              <a:t>Nam</a:t>
            </a:r>
            <a:r>
              <a:rPr lang="es-CO" dirty="0" smtClean="0"/>
              <a:t> </a:t>
            </a:r>
            <a:r>
              <a:rPr lang="es-CO" dirty="0" err="1" smtClean="0"/>
              <a:t>liber</a:t>
            </a:r>
            <a:r>
              <a:rPr lang="es-CO" dirty="0" smtClean="0"/>
              <a:t> </a:t>
            </a:r>
            <a:r>
              <a:rPr lang="es-CO" dirty="0" err="1" smtClean="0"/>
              <a:t>tempor</a:t>
            </a:r>
            <a:r>
              <a:rPr lang="es-CO" dirty="0" smtClean="0"/>
              <a:t> cum </a:t>
            </a:r>
            <a:r>
              <a:rPr lang="es-CO" dirty="0" err="1" smtClean="0"/>
              <a:t>soluta</a:t>
            </a:r>
            <a:r>
              <a:rPr lang="es-CO" dirty="0" smtClean="0"/>
              <a:t> </a:t>
            </a:r>
            <a:r>
              <a:rPr lang="es-CO" dirty="0" err="1" smtClean="0"/>
              <a:t>nobis</a:t>
            </a:r>
            <a:r>
              <a:rPr lang="es-CO" dirty="0" smtClean="0"/>
              <a:t> </a:t>
            </a:r>
            <a:r>
              <a:rPr lang="es-CO" dirty="0" err="1" smtClean="0"/>
              <a:t>eleifend</a:t>
            </a:r>
            <a:r>
              <a:rPr lang="es-CO" dirty="0" smtClean="0"/>
              <a:t> </a:t>
            </a:r>
            <a:r>
              <a:rPr lang="es-CO" dirty="0" err="1" smtClean="0"/>
              <a:t>option</a:t>
            </a:r>
            <a:r>
              <a:rPr lang="es-CO" dirty="0" smtClean="0"/>
              <a:t> </a:t>
            </a:r>
            <a:r>
              <a:rPr lang="es-CO" dirty="0" err="1" smtClean="0"/>
              <a:t>congue</a:t>
            </a:r>
            <a:r>
              <a:rPr lang="es-CO" dirty="0" smtClean="0"/>
              <a:t> nihil </a:t>
            </a:r>
            <a:r>
              <a:rPr lang="es-CO" dirty="0" err="1" smtClean="0"/>
              <a:t>imperdiet</a:t>
            </a:r>
            <a:r>
              <a:rPr lang="es-CO" dirty="0" smtClean="0"/>
              <a:t> </a:t>
            </a:r>
            <a:r>
              <a:rPr lang="es-CO" dirty="0" err="1" smtClean="0"/>
              <a:t>doming</a:t>
            </a:r>
            <a:r>
              <a:rPr lang="es-CO" dirty="0" smtClean="0"/>
              <a:t> id </a:t>
            </a:r>
            <a:r>
              <a:rPr lang="es-CO" dirty="0" err="1" smtClean="0"/>
              <a:t>quod</a:t>
            </a:r>
            <a:r>
              <a:rPr lang="es-CO" dirty="0" smtClean="0"/>
              <a:t> </a:t>
            </a:r>
            <a:r>
              <a:rPr lang="es-CO" dirty="0" err="1" smtClean="0"/>
              <a:t>mazim</a:t>
            </a:r>
            <a:r>
              <a:rPr lang="es-CO" dirty="0" smtClean="0"/>
              <a:t> </a:t>
            </a:r>
            <a:r>
              <a:rPr lang="es-CO" dirty="0" err="1" smtClean="0"/>
              <a:t>placerat</a:t>
            </a:r>
            <a:r>
              <a:rPr lang="es-CO" dirty="0" smtClean="0"/>
              <a:t> </a:t>
            </a:r>
            <a:r>
              <a:rPr lang="es-CO" dirty="0" err="1" smtClean="0"/>
              <a:t>facer</a:t>
            </a:r>
            <a:r>
              <a:rPr lang="es-CO" dirty="0" smtClean="0"/>
              <a:t> </a:t>
            </a:r>
            <a:r>
              <a:rPr lang="es-CO" dirty="0" err="1" smtClean="0"/>
              <a:t>possim</a:t>
            </a:r>
            <a:r>
              <a:rPr lang="es-CO" dirty="0" smtClean="0"/>
              <a:t> </a:t>
            </a:r>
            <a:r>
              <a:rPr lang="es-CO" dirty="0" err="1" smtClean="0"/>
              <a:t>assum</a:t>
            </a:r>
            <a:r>
              <a:rPr lang="es-CO" dirty="0" smtClean="0"/>
              <a:t>. </a:t>
            </a:r>
            <a:r>
              <a:rPr lang="es-CO" dirty="0" err="1" smtClean="0"/>
              <a:t>Typi</a:t>
            </a:r>
            <a:r>
              <a:rPr lang="es-CO" dirty="0" smtClean="0"/>
              <a:t> non </a:t>
            </a:r>
            <a:r>
              <a:rPr lang="es-CO" dirty="0" err="1" smtClean="0"/>
              <a:t>habent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 </a:t>
            </a:r>
            <a:r>
              <a:rPr lang="es-CO" dirty="0" err="1" smtClean="0"/>
              <a:t>insitam</a:t>
            </a:r>
            <a:r>
              <a:rPr lang="es-CO" dirty="0" smtClean="0"/>
              <a:t>; </a:t>
            </a:r>
            <a:r>
              <a:rPr lang="es-CO" dirty="0" err="1" smtClean="0"/>
              <a:t>est</a:t>
            </a:r>
            <a:r>
              <a:rPr lang="es-CO" dirty="0" smtClean="0"/>
              <a:t> </a:t>
            </a:r>
            <a:r>
              <a:rPr lang="es-CO" dirty="0" err="1" smtClean="0"/>
              <a:t>usus</a:t>
            </a:r>
            <a:r>
              <a:rPr lang="es-CO" dirty="0" smtClean="0"/>
              <a:t> </a:t>
            </a:r>
            <a:r>
              <a:rPr lang="es-CO" dirty="0" err="1" smtClean="0"/>
              <a:t>legentis</a:t>
            </a:r>
            <a:r>
              <a:rPr lang="es-CO" dirty="0" smtClean="0"/>
              <a:t> in </a:t>
            </a:r>
            <a:r>
              <a:rPr lang="es-CO" dirty="0" err="1" smtClean="0"/>
              <a:t>iis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facit</a:t>
            </a:r>
            <a:r>
              <a:rPr lang="es-CO" dirty="0" smtClean="0"/>
              <a:t> </a:t>
            </a:r>
            <a:r>
              <a:rPr lang="es-CO" dirty="0" err="1" smtClean="0"/>
              <a:t>eorum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.</a:t>
            </a:r>
            <a:endParaRPr lang="es-CO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43382779"/>
      </p:ext>
    </p:extLst>
  </p:cSld>
  <p:clrMapOvr>
    <a:masterClrMapping/>
  </p:clrMapOvr>
  <p:transition spd="slow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14400" y="30480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5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914400" y="35814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50278644"/>
      </p:ext>
    </p:extLst>
  </p:cSld>
  <p:clrMapOvr>
    <a:masterClrMapping/>
  </p:clrMapOvr>
  <p:transition spd="slow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9144000" cy="6096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endParaRPr lang="es-CO" noProof="0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81904407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828800" y="1676400"/>
            <a:ext cx="5486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828800" y="2514600"/>
            <a:ext cx="5486400" cy="3657600"/>
          </a:xfrm>
          <a:prstGeom prst="rect">
            <a:avLst/>
          </a:prstGeom>
        </p:spPr>
        <p:txBody>
          <a:bodyPr/>
          <a:lstStyle>
            <a:lvl1pPr marL="860425" indent="282575" algn="l">
              <a:buFont typeface="+mj-lt"/>
              <a:buAutoNum type="arabicPeriod"/>
              <a:defRPr sz="2000" b="1" spc="-150">
                <a:solidFill>
                  <a:schemeClr val="tx1"/>
                </a:solidFill>
                <a:latin typeface="Helvetica LT Std" pitchFamily="34" charset="0"/>
              </a:defRPr>
            </a:lvl1pPr>
            <a:lvl2pPr marL="971550" indent="-514350" algn="ctr">
              <a:buFont typeface="+mj-lt"/>
              <a:buAutoNum type="arabicPeriod"/>
              <a:defRPr/>
            </a:lvl2pPr>
            <a:lvl3pPr marL="1371600" indent="-457200" algn="ctr">
              <a:buFont typeface="+mj-lt"/>
              <a:buAutoNum type="arabicPeriod"/>
              <a:defRPr/>
            </a:lvl3pPr>
            <a:lvl4pPr marL="1828800" indent="-457200" algn="ctr">
              <a:buFont typeface="+mj-lt"/>
              <a:buAutoNum type="arabicPeriod"/>
              <a:defRPr/>
            </a:lvl4pPr>
            <a:lvl5pPr marL="2286000" indent="-457200" algn="ctr">
              <a:buFont typeface="+mj-lt"/>
              <a:buAutoNum type="arabicPeriod"/>
              <a:defRPr/>
            </a:lvl5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LOREM</a:t>
            </a:r>
          </a:p>
          <a:p>
            <a:pPr lvl="0"/>
            <a:r>
              <a:rPr lang="en-US" dirty="0" smtClean="0"/>
              <a:t>IPSUM</a:t>
            </a:r>
          </a:p>
          <a:p>
            <a:pPr lvl="0"/>
            <a:endParaRPr lang="en-US" dirty="0" smtClean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229496"/>
      </p:ext>
    </p:extLst>
  </p:cSld>
  <p:clrMapOvr>
    <a:masterClrMapping/>
  </p:clrMapOvr>
  <p:transition spd="slow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286000" y="685800"/>
            <a:ext cx="4572000" cy="6096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endParaRPr lang="es-CO" noProof="0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14646434"/>
      </p:ext>
    </p:extLst>
  </p:cSld>
  <p:clrMapOvr>
    <a:masterClrMapping/>
  </p:clrMapOvr>
  <p:transition spd="slow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le Imag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572000" cy="6096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endParaRPr lang="es-CO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572000" y="685800"/>
            <a:ext cx="4572000" cy="6096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endParaRPr lang="es-CO" noProof="0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92827242"/>
      </p:ext>
    </p:extLst>
  </p:cSld>
  <p:clrMapOvr>
    <a:masterClrMapping/>
  </p:clrMapOvr>
  <p:transition spd="slow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3200400" cy="6096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endParaRPr lang="es-CO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3200400" y="685800"/>
            <a:ext cx="5943600" cy="6096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endParaRPr lang="es-CO" noProof="0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22785709"/>
      </p:ext>
    </p:extLst>
  </p:cSld>
  <p:clrMapOvr>
    <a:masterClrMapping/>
  </p:clrMapOvr>
  <p:transition spd="slow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114800" cy="6096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endParaRPr lang="es-CO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495800" y="1143000"/>
            <a:ext cx="4267200" cy="533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500" b="1" spc="-150" baseline="0">
                <a:solidFill>
                  <a:schemeClr val="accent2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495800" y="1524000"/>
            <a:ext cx="4191000" cy="533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500" b="1" spc="-150" baseline="0">
                <a:solidFill>
                  <a:schemeClr val="accent2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495800" y="1981200"/>
            <a:ext cx="4267200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spc="-15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495800" y="2514600"/>
            <a:ext cx="4267200" cy="403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34331319"/>
      </p:ext>
    </p:extLst>
  </p:cSld>
  <p:clrMapOvr>
    <a:masterClrMapping/>
  </p:clrMapOvr>
  <p:transition spd="slow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saico Ima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572000" cy="2743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endParaRPr lang="es-CO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4572000" cy="33528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endParaRPr lang="es-CO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572000" y="685800"/>
            <a:ext cx="4572000" cy="6096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endParaRPr lang="es-CO" noProof="0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83451262"/>
      </p:ext>
    </p:extLst>
  </p:cSld>
  <p:clrMapOvr>
    <a:masterClrMapping/>
  </p:clrMapOvr>
  <p:transition spd="slow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err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" descr="140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297613"/>
            <a:ext cx="304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2" descr="Logo - IQNET - Azul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6299200"/>
            <a:ext cx="50482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3" descr="Logo - ISO 900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6291263"/>
            <a:ext cx="3143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4" descr="Logo - OHSAS 1800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6288088"/>
            <a:ext cx="315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/>
          <p:cNvSpPr txBox="1">
            <a:spLocks noChangeArrowheads="1"/>
          </p:cNvSpPr>
          <p:nvPr/>
        </p:nvSpPr>
        <p:spPr bwMode="auto">
          <a:xfrm>
            <a:off x="4572000" y="6238875"/>
            <a:ext cx="19843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S" sz="600" dirty="0" smtClean="0">
                <a:solidFill>
                  <a:srgbClr val="525252"/>
                </a:solidFill>
                <a:latin typeface="Arial Narrow" pitchFamily="34" charset="0"/>
              </a:rPr>
              <a:t>Estrategia, diseño, comercialización y administración de seguros de personas, control y seguimiento de la prestación del servicio en Riesgos Laborales, Salud Ocupacional y servicios de promoción y prevención, en Casa Matriz, Regionales Centro y Oriente y Sucursales Santander y Cundinamarca .</a:t>
            </a:r>
          </a:p>
        </p:txBody>
      </p:sp>
      <p:pic>
        <p:nvPicPr>
          <p:cNvPr id="9" name="Imagen 6" descr="nt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6296025"/>
            <a:ext cx="3063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667000" y="3124200"/>
            <a:ext cx="3810000" cy="609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11385"/>
      </p:ext>
    </p:extLst>
  </p:cSld>
  <p:clrMapOvr>
    <a:masterClrMapping/>
  </p:clrMapOvr>
  <p:transition spd="slow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99D1C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E7EB4AF1-B78F-4276-A3BC-7A97519715AD}" type="datetimeFigureOut">
              <a:rPr lang="es-CO"/>
              <a:pPr>
                <a:defRPr/>
              </a:pPr>
              <a:t>16/12/2016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99D1C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99D1C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1B19BBA2-597C-4F64-BF01-ABBB2352B2E2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168466183"/>
      </p:ext>
    </p:extLst>
  </p:cSld>
  <p:clrMapOvr>
    <a:masterClrMapping/>
  </p:clrMapOvr>
  <p:transition spd="slow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99D1C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AD28BA7B-BBC2-43FD-8264-A6C758D8E58A}" type="datetimeFigureOut">
              <a:rPr lang="es-CO"/>
              <a:pPr>
                <a:defRPr/>
              </a:pPr>
              <a:t>16/12/2016</a:t>
            </a:fld>
            <a:endParaRPr lang="es-CO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99D1C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99D1C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4AABEC6D-D187-44A3-A632-26F5FC8A2413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4200669362"/>
      </p:ext>
    </p:extLst>
  </p:cSld>
  <p:clrMapOvr>
    <a:masterClrMapping/>
  </p:clrMapOvr>
  <p:transition spd="slow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 sz="4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828800" y="3429000"/>
            <a:ext cx="5486400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1674927512"/>
      </p:ext>
    </p:extLst>
  </p:cSld>
  <p:clrMapOvr>
    <a:masterClrMapping/>
  </p:clrMapOvr>
  <p:transition spd="slow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828800" y="1676400"/>
            <a:ext cx="5486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828800" y="2514600"/>
            <a:ext cx="5486400" cy="3657600"/>
          </a:xfrm>
          <a:prstGeom prst="rect">
            <a:avLst/>
          </a:prstGeom>
        </p:spPr>
        <p:txBody>
          <a:bodyPr/>
          <a:lstStyle>
            <a:lvl1pPr marL="860425" indent="282575" algn="l">
              <a:buFont typeface="+mj-lt"/>
              <a:buAutoNum type="arabicPeriod"/>
              <a:defRPr sz="2000" b="1" spc="-150">
                <a:solidFill>
                  <a:schemeClr val="tx1"/>
                </a:solidFill>
                <a:latin typeface="Helvetica LT Std" pitchFamily="34" charset="0"/>
              </a:defRPr>
            </a:lvl1pPr>
            <a:lvl2pPr marL="971550" indent="-514350" algn="ctr">
              <a:buFont typeface="+mj-lt"/>
              <a:buAutoNum type="arabicPeriod"/>
              <a:defRPr/>
            </a:lvl2pPr>
            <a:lvl3pPr marL="1371600" indent="-457200" algn="ctr">
              <a:buFont typeface="+mj-lt"/>
              <a:buAutoNum type="arabicPeriod"/>
              <a:defRPr/>
            </a:lvl3pPr>
            <a:lvl4pPr marL="1828800" indent="-457200" algn="ctr">
              <a:buFont typeface="+mj-lt"/>
              <a:buAutoNum type="arabicPeriod"/>
              <a:defRPr/>
            </a:lvl4pPr>
            <a:lvl5pPr marL="2286000" indent="-457200" algn="ctr">
              <a:buFont typeface="+mj-lt"/>
              <a:buAutoNum type="arabicPeriod"/>
              <a:defRPr/>
            </a:lvl5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LOREM</a:t>
            </a:r>
          </a:p>
          <a:p>
            <a:pPr lvl="0"/>
            <a:r>
              <a:rPr lang="en-US" dirty="0" smtClean="0"/>
              <a:t>IPSUM</a:t>
            </a:r>
          </a:p>
          <a:p>
            <a:pPr lvl="0"/>
            <a:endParaRPr lang="en-US" dirty="0" smtClean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2751193285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14400" y="1066800"/>
            <a:ext cx="7315200" cy="5524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00" b="1" spc="-150" baseline="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14400" y="1600203"/>
            <a:ext cx="7315200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spc="-15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4400" y="1981200"/>
            <a:ext cx="7315200" cy="441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s-CO" sz="1400" kern="1200" dirty="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CO" dirty="0" err="1" smtClean="0"/>
              <a:t>Lorem</a:t>
            </a:r>
            <a:r>
              <a:rPr lang="es-CO" dirty="0" smtClean="0"/>
              <a:t> </a:t>
            </a:r>
            <a:r>
              <a:rPr lang="es-CO" dirty="0" err="1" smtClean="0"/>
              <a:t>ipsum</a:t>
            </a:r>
            <a:r>
              <a:rPr lang="es-CO" dirty="0" smtClean="0"/>
              <a:t> dolor </a:t>
            </a:r>
            <a:r>
              <a:rPr lang="es-CO" dirty="0" err="1" smtClean="0"/>
              <a:t>sit</a:t>
            </a:r>
            <a:r>
              <a:rPr lang="es-CO" dirty="0" smtClean="0"/>
              <a:t> </a:t>
            </a:r>
            <a:r>
              <a:rPr lang="es-CO" dirty="0" err="1" smtClean="0"/>
              <a:t>amet</a:t>
            </a:r>
            <a:r>
              <a:rPr lang="es-CO" dirty="0" smtClean="0"/>
              <a:t>, </a:t>
            </a:r>
            <a:r>
              <a:rPr lang="es-CO" dirty="0" err="1" smtClean="0"/>
              <a:t>consectetuer</a:t>
            </a:r>
            <a:r>
              <a:rPr lang="es-CO" dirty="0" smtClean="0"/>
              <a:t> </a:t>
            </a:r>
            <a:r>
              <a:rPr lang="es-CO" dirty="0" err="1" smtClean="0"/>
              <a:t>adipiscing</a:t>
            </a:r>
            <a:r>
              <a:rPr lang="es-CO" dirty="0" smtClean="0"/>
              <a:t> </a:t>
            </a:r>
            <a:r>
              <a:rPr lang="es-CO" dirty="0" err="1" smtClean="0"/>
              <a:t>elit</a:t>
            </a:r>
            <a:r>
              <a:rPr lang="es-CO" dirty="0" smtClean="0"/>
              <a:t>, sed </a:t>
            </a:r>
            <a:r>
              <a:rPr lang="es-CO" dirty="0" err="1" smtClean="0"/>
              <a:t>diam</a:t>
            </a:r>
            <a:r>
              <a:rPr lang="es-CO" dirty="0" smtClean="0"/>
              <a:t> </a:t>
            </a:r>
            <a:r>
              <a:rPr lang="es-CO" dirty="0" err="1" smtClean="0"/>
              <a:t>nonummy</a:t>
            </a:r>
            <a:r>
              <a:rPr lang="es-CO" dirty="0" smtClean="0"/>
              <a:t> </a:t>
            </a:r>
            <a:r>
              <a:rPr lang="es-CO" dirty="0" err="1" smtClean="0"/>
              <a:t>nibh</a:t>
            </a:r>
            <a:r>
              <a:rPr lang="es-CO" dirty="0" smtClean="0"/>
              <a:t> </a:t>
            </a:r>
            <a:r>
              <a:rPr lang="es-CO" dirty="0" err="1" smtClean="0"/>
              <a:t>euismod</a:t>
            </a:r>
            <a:r>
              <a:rPr lang="es-CO" dirty="0" smtClean="0"/>
              <a:t> </a:t>
            </a:r>
            <a:r>
              <a:rPr lang="es-CO" dirty="0" err="1" smtClean="0"/>
              <a:t>tincidunt</a:t>
            </a:r>
            <a:r>
              <a:rPr lang="es-CO" dirty="0" smtClean="0"/>
              <a:t> ut </a:t>
            </a:r>
            <a:r>
              <a:rPr lang="es-CO" dirty="0" err="1" smtClean="0"/>
              <a:t>laoreet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magna </a:t>
            </a:r>
            <a:r>
              <a:rPr lang="es-CO" dirty="0" err="1" smtClean="0"/>
              <a:t>aliquam</a:t>
            </a:r>
            <a:r>
              <a:rPr lang="es-CO" dirty="0" smtClean="0"/>
              <a:t> </a:t>
            </a:r>
            <a:r>
              <a:rPr lang="es-CO" dirty="0" err="1" smtClean="0"/>
              <a:t>erat</a:t>
            </a:r>
            <a:r>
              <a:rPr lang="es-CO" dirty="0" smtClean="0"/>
              <a:t> </a:t>
            </a:r>
            <a:r>
              <a:rPr lang="es-CO" dirty="0" err="1" smtClean="0"/>
              <a:t>volutpat</a:t>
            </a:r>
            <a:r>
              <a:rPr lang="es-CO" dirty="0" smtClean="0"/>
              <a:t>. Ut </a:t>
            </a:r>
            <a:r>
              <a:rPr lang="es-CO" dirty="0" err="1" smtClean="0"/>
              <a:t>wisi</a:t>
            </a:r>
            <a:r>
              <a:rPr lang="es-CO" dirty="0" smtClean="0"/>
              <a:t> </a:t>
            </a:r>
            <a:r>
              <a:rPr lang="es-CO" dirty="0" err="1" smtClean="0"/>
              <a:t>enim</a:t>
            </a:r>
            <a:r>
              <a:rPr lang="es-CO" dirty="0" smtClean="0"/>
              <a:t> ad </a:t>
            </a:r>
            <a:r>
              <a:rPr lang="es-CO" dirty="0" err="1" smtClean="0"/>
              <a:t>minim</a:t>
            </a:r>
            <a:r>
              <a:rPr lang="es-CO" dirty="0" smtClean="0"/>
              <a:t> </a:t>
            </a:r>
            <a:r>
              <a:rPr lang="es-CO" dirty="0" err="1" smtClean="0"/>
              <a:t>veniam</a:t>
            </a:r>
            <a:r>
              <a:rPr lang="es-CO" dirty="0" smtClean="0"/>
              <a:t>, </a:t>
            </a:r>
            <a:r>
              <a:rPr lang="es-CO" dirty="0" err="1" smtClean="0"/>
              <a:t>quis</a:t>
            </a:r>
            <a:r>
              <a:rPr lang="es-CO" dirty="0" smtClean="0"/>
              <a:t> </a:t>
            </a:r>
            <a:r>
              <a:rPr lang="es-CO" dirty="0" err="1" smtClean="0"/>
              <a:t>nostrud</a:t>
            </a:r>
            <a:r>
              <a:rPr lang="es-CO" dirty="0" smtClean="0"/>
              <a:t> </a:t>
            </a:r>
            <a:r>
              <a:rPr lang="es-CO" dirty="0" err="1" smtClean="0"/>
              <a:t>exerci</a:t>
            </a:r>
            <a:r>
              <a:rPr lang="es-CO" dirty="0" smtClean="0"/>
              <a:t> </a:t>
            </a:r>
            <a:r>
              <a:rPr lang="es-CO" dirty="0" err="1" smtClean="0"/>
              <a:t>tation</a:t>
            </a:r>
            <a:r>
              <a:rPr lang="es-CO" dirty="0" smtClean="0"/>
              <a:t> </a:t>
            </a:r>
            <a:r>
              <a:rPr lang="es-CO" dirty="0" err="1" smtClean="0"/>
              <a:t>ullamcorper</a:t>
            </a:r>
            <a:r>
              <a:rPr lang="es-CO" dirty="0" smtClean="0"/>
              <a:t> </a:t>
            </a:r>
            <a:r>
              <a:rPr lang="es-CO" dirty="0" err="1" smtClean="0"/>
              <a:t>suscipit</a:t>
            </a:r>
            <a:r>
              <a:rPr lang="es-CO" dirty="0" smtClean="0"/>
              <a:t> </a:t>
            </a:r>
            <a:r>
              <a:rPr lang="es-CO" dirty="0" err="1" smtClean="0"/>
              <a:t>lobortis</a:t>
            </a:r>
            <a:r>
              <a:rPr lang="es-CO" dirty="0" smtClean="0"/>
              <a:t> </a:t>
            </a:r>
            <a:r>
              <a:rPr lang="es-CO" dirty="0" err="1" smtClean="0"/>
              <a:t>nisl</a:t>
            </a:r>
            <a:r>
              <a:rPr lang="es-CO" dirty="0" smtClean="0"/>
              <a:t> ut </a:t>
            </a:r>
            <a:r>
              <a:rPr lang="es-CO" dirty="0" err="1" smtClean="0"/>
              <a:t>aliquip</a:t>
            </a:r>
            <a:r>
              <a:rPr lang="es-CO" dirty="0" smtClean="0"/>
              <a:t> ex </a:t>
            </a:r>
            <a:r>
              <a:rPr lang="es-CO" dirty="0" err="1" smtClean="0"/>
              <a:t>ea</a:t>
            </a:r>
            <a:r>
              <a:rPr lang="es-CO" dirty="0" smtClean="0"/>
              <a:t> </a:t>
            </a:r>
            <a:r>
              <a:rPr lang="es-CO" dirty="0" err="1" smtClean="0"/>
              <a:t>commodo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.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autem</a:t>
            </a:r>
            <a:r>
              <a:rPr lang="es-CO" dirty="0" smtClean="0"/>
              <a:t>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eum</a:t>
            </a:r>
            <a:r>
              <a:rPr lang="es-CO" dirty="0" smtClean="0"/>
              <a:t> </a:t>
            </a:r>
            <a:r>
              <a:rPr lang="es-CO" dirty="0" err="1" smtClean="0"/>
              <a:t>iriure</a:t>
            </a:r>
            <a:r>
              <a:rPr lang="es-CO" dirty="0" smtClean="0"/>
              <a:t> dolor in </a:t>
            </a:r>
            <a:r>
              <a:rPr lang="es-CO" dirty="0" err="1" smtClean="0"/>
              <a:t>hendrerit</a:t>
            </a:r>
            <a:r>
              <a:rPr lang="es-CO" dirty="0" smtClean="0"/>
              <a:t> in </a:t>
            </a:r>
            <a:r>
              <a:rPr lang="es-CO" dirty="0" err="1" smtClean="0"/>
              <a:t>vulputate</a:t>
            </a:r>
            <a:r>
              <a:rPr lang="es-CO" dirty="0" smtClean="0"/>
              <a:t> </a:t>
            </a:r>
            <a:r>
              <a:rPr lang="es-CO" dirty="0" err="1" smtClean="0"/>
              <a:t>velit</a:t>
            </a:r>
            <a:r>
              <a:rPr lang="es-CO" dirty="0" smtClean="0"/>
              <a:t> </a:t>
            </a:r>
            <a:r>
              <a:rPr lang="es-CO" dirty="0" err="1" smtClean="0"/>
              <a:t>esse</a:t>
            </a:r>
            <a:r>
              <a:rPr lang="es-CO" dirty="0" smtClean="0"/>
              <a:t> </a:t>
            </a:r>
            <a:r>
              <a:rPr lang="es-CO" dirty="0" err="1" smtClean="0"/>
              <a:t>molestie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,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illum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</a:t>
            </a:r>
            <a:r>
              <a:rPr lang="es-CO" dirty="0" err="1" smtClean="0"/>
              <a:t>eu</a:t>
            </a:r>
            <a:r>
              <a:rPr lang="es-CO" dirty="0" smtClean="0"/>
              <a:t> </a:t>
            </a:r>
            <a:r>
              <a:rPr lang="es-CO" dirty="0" err="1" smtClean="0"/>
              <a:t>feugiat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facilisis</a:t>
            </a:r>
            <a:r>
              <a:rPr lang="es-CO" dirty="0" smtClean="0"/>
              <a:t> at vero eros et </a:t>
            </a:r>
            <a:r>
              <a:rPr lang="es-CO" dirty="0" err="1" smtClean="0"/>
              <a:t>accumsan</a:t>
            </a:r>
            <a:r>
              <a:rPr lang="es-CO" dirty="0" smtClean="0"/>
              <a:t> et </a:t>
            </a:r>
            <a:r>
              <a:rPr lang="es-CO" dirty="0" err="1" smtClean="0"/>
              <a:t>iusto</a:t>
            </a:r>
            <a:r>
              <a:rPr lang="es-CO" dirty="0" smtClean="0"/>
              <a:t> odio </a:t>
            </a:r>
            <a:r>
              <a:rPr lang="es-CO" dirty="0" err="1" smtClean="0"/>
              <a:t>dignissim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blandit</a:t>
            </a:r>
            <a:r>
              <a:rPr lang="es-CO" dirty="0" smtClean="0"/>
              <a:t> </a:t>
            </a:r>
            <a:r>
              <a:rPr lang="es-CO" dirty="0" err="1" smtClean="0"/>
              <a:t>praesent</a:t>
            </a:r>
            <a:r>
              <a:rPr lang="es-CO" dirty="0" smtClean="0"/>
              <a:t> </a:t>
            </a:r>
            <a:r>
              <a:rPr lang="es-CO" dirty="0" err="1" smtClean="0"/>
              <a:t>luptatum</a:t>
            </a:r>
            <a:r>
              <a:rPr lang="es-CO" dirty="0" smtClean="0"/>
              <a:t> </a:t>
            </a:r>
            <a:r>
              <a:rPr lang="es-CO" dirty="0" err="1" smtClean="0"/>
              <a:t>zzril</a:t>
            </a:r>
            <a:r>
              <a:rPr lang="es-CO" dirty="0" smtClean="0"/>
              <a:t> </a:t>
            </a:r>
            <a:r>
              <a:rPr lang="es-CO" dirty="0" err="1" smtClean="0"/>
              <a:t>delenit</a:t>
            </a:r>
            <a:r>
              <a:rPr lang="es-CO" dirty="0" smtClean="0"/>
              <a:t> </a:t>
            </a:r>
            <a:r>
              <a:rPr lang="es-CO" dirty="0" err="1" smtClean="0"/>
              <a:t>augue</a:t>
            </a:r>
            <a:r>
              <a:rPr lang="es-CO" dirty="0" smtClean="0"/>
              <a:t>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te </a:t>
            </a:r>
            <a:r>
              <a:rPr lang="es-CO" dirty="0" err="1" smtClean="0"/>
              <a:t>feugait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</a:t>
            </a:r>
            <a:r>
              <a:rPr lang="es-CO" dirty="0" smtClean="0"/>
              <a:t>. </a:t>
            </a:r>
            <a:r>
              <a:rPr lang="es-CO" dirty="0" err="1" smtClean="0"/>
              <a:t>Nam</a:t>
            </a:r>
            <a:r>
              <a:rPr lang="es-CO" dirty="0" smtClean="0"/>
              <a:t> </a:t>
            </a:r>
            <a:r>
              <a:rPr lang="es-CO" dirty="0" err="1" smtClean="0"/>
              <a:t>liber</a:t>
            </a:r>
            <a:r>
              <a:rPr lang="es-CO" dirty="0" smtClean="0"/>
              <a:t> </a:t>
            </a:r>
            <a:r>
              <a:rPr lang="es-CO" dirty="0" err="1" smtClean="0"/>
              <a:t>tempor</a:t>
            </a:r>
            <a:r>
              <a:rPr lang="es-CO" dirty="0" smtClean="0"/>
              <a:t> cum </a:t>
            </a:r>
            <a:r>
              <a:rPr lang="es-CO" dirty="0" err="1" smtClean="0"/>
              <a:t>soluta</a:t>
            </a:r>
            <a:r>
              <a:rPr lang="es-CO" dirty="0" smtClean="0"/>
              <a:t> </a:t>
            </a:r>
            <a:r>
              <a:rPr lang="es-CO" dirty="0" err="1" smtClean="0"/>
              <a:t>nobis</a:t>
            </a:r>
            <a:r>
              <a:rPr lang="es-CO" dirty="0" smtClean="0"/>
              <a:t> </a:t>
            </a:r>
            <a:r>
              <a:rPr lang="es-CO" dirty="0" err="1" smtClean="0"/>
              <a:t>eleifend</a:t>
            </a:r>
            <a:r>
              <a:rPr lang="es-CO" dirty="0" smtClean="0"/>
              <a:t> </a:t>
            </a:r>
            <a:r>
              <a:rPr lang="es-CO" dirty="0" err="1" smtClean="0"/>
              <a:t>option</a:t>
            </a:r>
            <a:r>
              <a:rPr lang="es-CO" dirty="0" smtClean="0"/>
              <a:t> </a:t>
            </a:r>
            <a:r>
              <a:rPr lang="es-CO" dirty="0" err="1" smtClean="0"/>
              <a:t>congue</a:t>
            </a:r>
            <a:r>
              <a:rPr lang="es-CO" dirty="0" smtClean="0"/>
              <a:t> nihil </a:t>
            </a:r>
            <a:r>
              <a:rPr lang="es-CO" dirty="0" err="1" smtClean="0"/>
              <a:t>imperdiet</a:t>
            </a:r>
            <a:r>
              <a:rPr lang="es-CO" dirty="0" smtClean="0"/>
              <a:t> </a:t>
            </a:r>
            <a:r>
              <a:rPr lang="es-CO" dirty="0" err="1" smtClean="0"/>
              <a:t>doming</a:t>
            </a:r>
            <a:r>
              <a:rPr lang="es-CO" dirty="0" smtClean="0"/>
              <a:t> id </a:t>
            </a:r>
            <a:r>
              <a:rPr lang="es-CO" dirty="0" err="1" smtClean="0"/>
              <a:t>quod</a:t>
            </a:r>
            <a:r>
              <a:rPr lang="es-CO" dirty="0" smtClean="0"/>
              <a:t> </a:t>
            </a:r>
            <a:r>
              <a:rPr lang="es-CO" dirty="0" err="1" smtClean="0"/>
              <a:t>mazim</a:t>
            </a:r>
            <a:r>
              <a:rPr lang="es-CO" dirty="0" smtClean="0"/>
              <a:t> </a:t>
            </a:r>
            <a:r>
              <a:rPr lang="es-CO" dirty="0" err="1" smtClean="0"/>
              <a:t>placerat</a:t>
            </a:r>
            <a:r>
              <a:rPr lang="es-CO" dirty="0" smtClean="0"/>
              <a:t> </a:t>
            </a:r>
            <a:r>
              <a:rPr lang="es-CO" dirty="0" err="1" smtClean="0"/>
              <a:t>facer</a:t>
            </a:r>
            <a:r>
              <a:rPr lang="es-CO" dirty="0" smtClean="0"/>
              <a:t> </a:t>
            </a:r>
            <a:r>
              <a:rPr lang="es-CO" dirty="0" err="1" smtClean="0"/>
              <a:t>possim</a:t>
            </a:r>
            <a:r>
              <a:rPr lang="es-CO" dirty="0" smtClean="0"/>
              <a:t> </a:t>
            </a:r>
            <a:r>
              <a:rPr lang="es-CO" dirty="0" err="1" smtClean="0"/>
              <a:t>assum</a:t>
            </a:r>
            <a:r>
              <a:rPr lang="es-CO" dirty="0" smtClean="0"/>
              <a:t>. </a:t>
            </a:r>
            <a:r>
              <a:rPr lang="es-CO" dirty="0" err="1" smtClean="0"/>
              <a:t>Typi</a:t>
            </a:r>
            <a:r>
              <a:rPr lang="es-CO" dirty="0" smtClean="0"/>
              <a:t> non </a:t>
            </a:r>
            <a:r>
              <a:rPr lang="es-CO" dirty="0" err="1" smtClean="0"/>
              <a:t>habent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 </a:t>
            </a:r>
            <a:r>
              <a:rPr lang="es-CO" dirty="0" err="1" smtClean="0"/>
              <a:t>insitam</a:t>
            </a:r>
            <a:r>
              <a:rPr lang="es-CO" dirty="0" smtClean="0"/>
              <a:t>; </a:t>
            </a:r>
            <a:r>
              <a:rPr lang="es-CO" dirty="0" err="1" smtClean="0"/>
              <a:t>est</a:t>
            </a:r>
            <a:r>
              <a:rPr lang="es-CO" dirty="0" smtClean="0"/>
              <a:t> </a:t>
            </a:r>
            <a:r>
              <a:rPr lang="es-CO" dirty="0" err="1" smtClean="0"/>
              <a:t>usus</a:t>
            </a:r>
            <a:r>
              <a:rPr lang="es-CO" dirty="0" smtClean="0"/>
              <a:t> </a:t>
            </a:r>
            <a:r>
              <a:rPr lang="es-CO" dirty="0" err="1" smtClean="0"/>
              <a:t>legentis</a:t>
            </a:r>
            <a:r>
              <a:rPr lang="es-CO" dirty="0" smtClean="0"/>
              <a:t> in </a:t>
            </a:r>
            <a:r>
              <a:rPr lang="es-CO" dirty="0" err="1" smtClean="0"/>
              <a:t>iis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facit</a:t>
            </a:r>
            <a:r>
              <a:rPr lang="es-CO" dirty="0" smtClean="0"/>
              <a:t> </a:t>
            </a:r>
            <a:r>
              <a:rPr lang="es-CO" dirty="0" err="1" smtClean="0"/>
              <a:t>eorum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.</a:t>
            </a:r>
            <a:endParaRPr lang="es-CO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29512"/>
      </p:ext>
    </p:extLst>
  </p:cSld>
  <p:clrMapOvr>
    <a:masterClrMapping/>
  </p:clrMapOvr>
  <p:transition spd="slow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14400" y="1066800"/>
            <a:ext cx="7315200" cy="5524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00" b="1" spc="-150" baseline="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14400" y="1600203"/>
            <a:ext cx="7315200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spc="-15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4400" y="1981200"/>
            <a:ext cx="7315200" cy="441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s-CO" sz="1400" kern="1200" dirty="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CO" dirty="0" err="1" smtClean="0"/>
              <a:t>Lorem</a:t>
            </a:r>
            <a:r>
              <a:rPr lang="es-CO" dirty="0" smtClean="0"/>
              <a:t> </a:t>
            </a:r>
            <a:r>
              <a:rPr lang="es-CO" dirty="0" err="1" smtClean="0"/>
              <a:t>ipsum</a:t>
            </a:r>
            <a:r>
              <a:rPr lang="es-CO" dirty="0" smtClean="0"/>
              <a:t> dolor </a:t>
            </a:r>
            <a:r>
              <a:rPr lang="es-CO" dirty="0" err="1" smtClean="0"/>
              <a:t>sit</a:t>
            </a:r>
            <a:r>
              <a:rPr lang="es-CO" dirty="0" smtClean="0"/>
              <a:t> </a:t>
            </a:r>
            <a:r>
              <a:rPr lang="es-CO" dirty="0" err="1" smtClean="0"/>
              <a:t>amet</a:t>
            </a:r>
            <a:r>
              <a:rPr lang="es-CO" dirty="0" smtClean="0"/>
              <a:t>, </a:t>
            </a:r>
            <a:r>
              <a:rPr lang="es-CO" dirty="0" err="1" smtClean="0"/>
              <a:t>consectetuer</a:t>
            </a:r>
            <a:r>
              <a:rPr lang="es-CO" dirty="0" smtClean="0"/>
              <a:t> </a:t>
            </a:r>
            <a:r>
              <a:rPr lang="es-CO" dirty="0" err="1" smtClean="0"/>
              <a:t>adipiscing</a:t>
            </a:r>
            <a:r>
              <a:rPr lang="es-CO" dirty="0" smtClean="0"/>
              <a:t> </a:t>
            </a:r>
            <a:r>
              <a:rPr lang="es-CO" dirty="0" err="1" smtClean="0"/>
              <a:t>elit</a:t>
            </a:r>
            <a:r>
              <a:rPr lang="es-CO" dirty="0" smtClean="0"/>
              <a:t>, sed </a:t>
            </a:r>
            <a:r>
              <a:rPr lang="es-CO" dirty="0" err="1" smtClean="0"/>
              <a:t>diam</a:t>
            </a:r>
            <a:r>
              <a:rPr lang="es-CO" dirty="0" smtClean="0"/>
              <a:t> </a:t>
            </a:r>
            <a:r>
              <a:rPr lang="es-CO" dirty="0" err="1" smtClean="0"/>
              <a:t>nonummy</a:t>
            </a:r>
            <a:r>
              <a:rPr lang="es-CO" dirty="0" smtClean="0"/>
              <a:t> </a:t>
            </a:r>
            <a:r>
              <a:rPr lang="es-CO" dirty="0" err="1" smtClean="0"/>
              <a:t>nibh</a:t>
            </a:r>
            <a:r>
              <a:rPr lang="es-CO" dirty="0" smtClean="0"/>
              <a:t> </a:t>
            </a:r>
            <a:r>
              <a:rPr lang="es-CO" dirty="0" err="1" smtClean="0"/>
              <a:t>euismod</a:t>
            </a:r>
            <a:r>
              <a:rPr lang="es-CO" dirty="0" smtClean="0"/>
              <a:t> </a:t>
            </a:r>
            <a:r>
              <a:rPr lang="es-CO" dirty="0" err="1" smtClean="0"/>
              <a:t>tincidunt</a:t>
            </a:r>
            <a:r>
              <a:rPr lang="es-CO" dirty="0" smtClean="0"/>
              <a:t> ut </a:t>
            </a:r>
            <a:r>
              <a:rPr lang="es-CO" dirty="0" err="1" smtClean="0"/>
              <a:t>laoreet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magna </a:t>
            </a:r>
            <a:r>
              <a:rPr lang="es-CO" dirty="0" err="1" smtClean="0"/>
              <a:t>aliquam</a:t>
            </a:r>
            <a:r>
              <a:rPr lang="es-CO" dirty="0" smtClean="0"/>
              <a:t> </a:t>
            </a:r>
            <a:r>
              <a:rPr lang="es-CO" dirty="0" err="1" smtClean="0"/>
              <a:t>erat</a:t>
            </a:r>
            <a:r>
              <a:rPr lang="es-CO" dirty="0" smtClean="0"/>
              <a:t> </a:t>
            </a:r>
            <a:r>
              <a:rPr lang="es-CO" dirty="0" err="1" smtClean="0"/>
              <a:t>volutpat</a:t>
            </a:r>
            <a:r>
              <a:rPr lang="es-CO" dirty="0" smtClean="0"/>
              <a:t>. Ut </a:t>
            </a:r>
            <a:r>
              <a:rPr lang="es-CO" dirty="0" err="1" smtClean="0"/>
              <a:t>wisi</a:t>
            </a:r>
            <a:r>
              <a:rPr lang="es-CO" dirty="0" smtClean="0"/>
              <a:t> </a:t>
            </a:r>
            <a:r>
              <a:rPr lang="es-CO" dirty="0" err="1" smtClean="0"/>
              <a:t>enim</a:t>
            </a:r>
            <a:r>
              <a:rPr lang="es-CO" dirty="0" smtClean="0"/>
              <a:t> ad </a:t>
            </a:r>
            <a:r>
              <a:rPr lang="es-CO" dirty="0" err="1" smtClean="0"/>
              <a:t>minim</a:t>
            </a:r>
            <a:r>
              <a:rPr lang="es-CO" dirty="0" smtClean="0"/>
              <a:t> </a:t>
            </a:r>
            <a:r>
              <a:rPr lang="es-CO" dirty="0" err="1" smtClean="0"/>
              <a:t>veniam</a:t>
            </a:r>
            <a:r>
              <a:rPr lang="es-CO" dirty="0" smtClean="0"/>
              <a:t>, </a:t>
            </a:r>
            <a:r>
              <a:rPr lang="es-CO" dirty="0" err="1" smtClean="0"/>
              <a:t>quis</a:t>
            </a:r>
            <a:r>
              <a:rPr lang="es-CO" dirty="0" smtClean="0"/>
              <a:t> </a:t>
            </a:r>
            <a:r>
              <a:rPr lang="es-CO" dirty="0" err="1" smtClean="0"/>
              <a:t>nostrud</a:t>
            </a:r>
            <a:r>
              <a:rPr lang="es-CO" dirty="0" smtClean="0"/>
              <a:t> </a:t>
            </a:r>
            <a:r>
              <a:rPr lang="es-CO" dirty="0" err="1" smtClean="0"/>
              <a:t>exerci</a:t>
            </a:r>
            <a:r>
              <a:rPr lang="es-CO" dirty="0" smtClean="0"/>
              <a:t> </a:t>
            </a:r>
            <a:r>
              <a:rPr lang="es-CO" dirty="0" err="1" smtClean="0"/>
              <a:t>tation</a:t>
            </a:r>
            <a:r>
              <a:rPr lang="es-CO" dirty="0" smtClean="0"/>
              <a:t> </a:t>
            </a:r>
            <a:r>
              <a:rPr lang="es-CO" dirty="0" err="1" smtClean="0"/>
              <a:t>ullamcorper</a:t>
            </a:r>
            <a:r>
              <a:rPr lang="es-CO" dirty="0" smtClean="0"/>
              <a:t> </a:t>
            </a:r>
            <a:r>
              <a:rPr lang="es-CO" dirty="0" err="1" smtClean="0"/>
              <a:t>suscipit</a:t>
            </a:r>
            <a:r>
              <a:rPr lang="es-CO" dirty="0" smtClean="0"/>
              <a:t> </a:t>
            </a:r>
            <a:r>
              <a:rPr lang="es-CO" dirty="0" err="1" smtClean="0"/>
              <a:t>lobortis</a:t>
            </a:r>
            <a:r>
              <a:rPr lang="es-CO" dirty="0" smtClean="0"/>
              <a:t> </a:t>
            </a:r>
            <a:r>
              <a:rPr lang="es-CO" dirty="0" err="1" smtClean="0"/>
              <a:t>nisl</a:t>
            </a:r>
            <a:r>
              <a:rPr lang="es-CO" dirty="0" smtClean="0"/>
              <a:t> ut </a:t>
            </a:r>
            <a:r>
              <a:rPr lang="es-CO" dirty="0" err="1" smtClean="0"/>
              <a:t>aliquip</a:t>
            </a:r>
            <a:r>
              <a:rPr lang="es-CO" dirty="0" smtClean="0"/>
              <a:t> ex </a:t>
            </a:r>
            <a:r>
              <a:rPr lang="es-CO" dirty="0" err="1" smtClean="0"/>
              <a:t>ea</a:t>
            </a:r>
            <a:r>
              <a:rPr lang="es-CO" dirty="0" smtClean="0"/>
              <a:t> </a:t>
            </a:r>
            <a:r>
              <a:rPr lang="es-CO" dirty="0" err="1" smtClean="0"/>
              <a:t>commodo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.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autem</a:t>
            </a:r>
            <a:r>
              <a:rPr lang="es-CO" dirty="0" smtClean="0"/>
              <a:t>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eum</a:t>
            </a:r>
            <a:r>
              <a:rPr lang="es-CO" dirty="0" smtClean="0"/>
              <a:t> </a:t>
            </a:r>
            <a:r>
              <a:rPr lang="es-CO" dirty="0" err="1" smtClean="0"/>
              <a:t>iriure</a:t>
            </a:r>
            <a:r>
              <a:rPr lang="es-CO" dirty="0" smtClean="0"/>
              <a:t> dolor in </a:t>
            </a:r>
            <a:r>
              <a:rPr lang="es-CO" dirty="0" err="1" smtClean="0"/>
              <a:t>hendrerit</a:t>
            </a:r>
            <a:r>
              <a:rPr lang="es-CO" dirty="0" smtClean="0"/>
              <a:t> in </a:t>
            </a:r>
            <a:r>
              <a:rPr lang="es-CO" dirty="0" err="1" smtClean="0"/>
              <a:t>vulputate</a:t>
            </a:r>
            <a:r>
              <a:rPr lang="es-CO" dirty="0" smtClean="0"/>
              <a:t> </a:t>
            </a:r>
            <a:r>
              <a:rPr lang="es-CO" dirty="0" err="1" smtClean="0"/>
              <a:t>velit</a:t>
            </a:r>
            <a:r>
              <a:rPr lang="es-CO" dirty="0" smtClean="0"/>
              <a:t> </a:t>
            </a:r>
            <a:r>
              <a:rPr lang="es-CO" dirty="0" err="1" smtClean="0"/>
              <a:t>esse</a:t>
            </a:r>
            <a:r>
              <a:rPr lang="es-CO" dirty="0" smtClean="0"/>
              <a:t> </a:t>
            </a:r>
            <a:r>
              <a:rPr lang="es-CO" dirty="0" err="1" smtClean="0"/>
              <a:t>molestie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,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illum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</a:t>
            </a:r>
            <a:r>
              <a:rPr lang="es-CO" dirty="0" err="1" smtClean="0"/>
              <a:t>eu</a:t>
            </a:r>
            <a:r>
              <a:rPr lang="es-CO" dirty="0" smtClean="0"/>
              <a:t> </a:t>
            </a:r>
            <a:r>
              <a:rPr lang="es-CO" dirty="0" err="1" smtClean="0"/>
              <a:t>feugiat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facilisis</a:t>
            </a:r>
            <a:r>
              <a:rPr lang="es-CO" dirty="0" smtClean="0"/>
              <a:t> at vero eros et </a:t>
            </a:r>
            <a:r>
              <a:rPr lang="es-CO" dirty="0" err="1" smtClean="0"/>
              <a:t>accumsan</a:t>
            </a:r>
            <a:r>
              <a:rPr lang="es-CO" dirty="0" smtClean="0"/>
              <a:t> et </a:t>
            </a:r>
            <a:r>
              <a:rPr lang="es-CO" dirty="0" err="1" smtClean="0"/>
              <a:t>iusto</a:t>
            </a:r>
            <a:r>
              <a:rPr lang="es-CO" dirty="0" smtClean="0"/>
              <a:t> odio </a:t>
            </a:r>
            <a:r>
              <a:rPr lang="es-CO" dirty="0" err="1" smtClean="0"/>
              <a:t>dignissim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blandit</a:t>
            </a:r>
            <a:r>
              <a:rPr lang="es-CO" dirty="0" smtClean="0"/>
              <a:t> </a:t>
            </a:r>
            <a:r>
              <a:rPr lang="es-CO" dirty="0" err="1" smtClean="0"/>
              <a:t>praesent</a:t>
            </a:r>
            <a:r>
              <a:rPr lang="es-CO" dirty="0" smtClean="0"/>
              <a:t> </a:t>
            </a:r>
            <a:r>
              <a:rPr lang="es-CO" dirty="0" err="1" smtClean="0"/>
              <a:t>luptatum</a:t>
            </a:r>
            <a:r>
              <a:rPr lang="es-CO" dirty="0" smtClean="0"/>
              <a:t> </a:t>
            </a:r>
            <a:r>
              <a:rPr lang="es-CO" dirty="0" err="1" smtClean="0"/>
              <a:t>zzril</a:t>
            </a:r>
            <a:r>
              <a:rPr lang="es-CO" dirty="0" smtClean="0"/>
              <a:t> </a:t>
            </a:r>
            <a:r>
              <a:rPr lang="es-CO" dirty="0" err="1" smtClean="0"/>
              <a:t>delenit</a:t>
            </a:r>
            <a:r>
              <a:rPr lang="es-CO" dirty="0" smtClean="0"/>
              <a:t> </a:t>
            </a:r>
            <a:r>
              <a:rPr lang="es-CO" dirty="0" err="1" smtClean="0"/>
              <a:t>augue</a:t>
            </a:r>
            <a:r>
              <a:rPr lang="es-CO" dirty="0" smtClean="0"/>
              <a:t>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te </a:t>
            </a:r>
            <a:r>
              <a:rPr lang="es-CO" dirty="0" err="1" smtClean="0"/>
              <a:t>feugait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</a:t>
            </a:r>
            <a:r>
              <a:rPr lang="es-CO" dirty="0" smtClean="0"/>
              <a:t>. </a:t>
            </a:r>
            <a:r>
              <a:rPr lang="es-CO" dirty="0" err="1" smtClean="0"/>
              <a:t>Nam</a:t>
            </a:r>
            <a:r>
              <a:rPr lang="es-CO" dirty="0" smtClean="0"/>
              <a:t> </a:t>
            </a:r>
            <a:r>
              <a:rPr lang="es-CO" dirty="0" err="1" smtClean="0"/>
              <a:t>liber</a:t>
            </a:r>
            <a:r>
              <a:rPr lang="es-CO" dirty="0" smtClean="0"/>
              <a:t> </a:t>
            </a:r>
            <a:r>
              <a:rPr lang="es-CO" dirty="0" err="1" smtClean="0"/>
              <a:t>tempor</a:t>
            </a:r>
            <a:r>
              <a:rPr lang="es-CO" dirty="0" smtClean="0"/>
              <a:t> cum </a:t>
            </a:r>
            <a:r>
              <a:rPr lang="es-CO" dirty="0" err="1" smtClean="0"/>
              <a:t>soluta</a:t>
            </a:r>
            <a:r>
              <a:rPr lang="es-CO" dirty="0" smtClean="0"/>
              <a:t> </a:t>
            </a:r>
            <a:r>
              <a:rPr lang="es-CO" dirty="0" err="1" smtClean="0"/>
              <a:t>nobis</a:t>
            </a:r>
            <a:r>
              <a:rPr lang="es-CO" dirty="0" smtClean="0"/>
              <a:t> </a:t>
            </a:r>
            <a:r>
              <a:rPr lang="es-CO" dirty="0" err="1" smtClean="0"/>
              <a:t>eleifend</a:t>
            </a:r>
            <a:r>
              <a:rPr lang="es-CO" dirty="0" smtClean="0"/>
              <a:t> </a:t>
            </a:r>
            <a:r>
              <a:rPr lang="es-CO" dirty="0" err="1" smtClean="0"/>
              <a:t>option</a:t>
            </a:r>
            <a:r>
              <a:rPr lang="es-CO" dirty="0" smtClean="0"/>
              <a:t> </a:t>
            </a:r>
            <a:r>
              <a:rPr lang="es-CO" dirty="0" err="1" smtClean="0"/>
              <a:t>congue</a:t>
            </a:r>
            <a:r>
              <a:rPr lang="es-CO" dirty="0" smtClean="0"/>
              <a:t> nihil </a:t>
            </a:r>
            <a:r>
              <a:rPr lang="es-CO" dirty="0" err="1" smtClean="0"/>
              <a:t>imperdiet</a:t>
            </a:r>
            <a:r>
              <a:rPr lang="es-CO" dirty="0" smtClean="0"/>
              <a:t> </a:t>
            </a:r>
            <a:r>
              <a:rPr lang="es-CO" dirty="0" err="1" smtClean="0"/>
              <a:t>doming</a:t>
            </a:r>
            <a:r>
              <a:rPr lang="es-CO" dirty="0" smtClean="0"/>
              <a:t> id </a:t>
            </a:r>
            <a:r>
              <a:rPr lang="es-CO" dirty="0" err="1" smtClean="0"/>
              <a:t>quod</a:t>
            </a:r>
            <a:r>
              <a:rPr lang="es-CO" dirty="0" smtClean="0"/>
              <a:t> </a:t>
            </a:r>
            <a:r>
              <a:rPr lang="es-CO" dirty="0" err="1" smtClean="0"/>
              <a:t>mazim</a:t>
            </a:r>
            <a:r>
              <a:rPr lang="es-CO" dirty="0" smtClean="0"/>
              <a:t> </a:t>
            </a:r>
            <a:r>
              <a:rPr lang="es-CO" dirty="0" err="1" smtClean="0"/>
              <a:t>placerat</a:t>
            </a:r>
            <a:r>
              <a:rPr lang="es-CO" dirty="0" smtClean="0"/>
              <a:t> </a:t>
            </a:r>
            <a:r>
              <a:rPr lang="es-CO" dirty="0" err="1" smtClean="0"/>
              <a:t>facer</a:t>
            </a:r>
            <a:r>
              <a:rPr lang="es-CO" dirty="0" smtClean="0"/>
              <a:t> </a:t>
            </a:r>
            <a:r>
              <a:rPr lang="es-CO" dirty="0" err="1" smtClean="0"/>
              <a:t>possim</a:t>
            </a:r>
            <a:r>
              <a:rPr lang="es-CO" dirty="0" smtClean="0"/>
              <a:t> </a:t>
            </a:r>
            <a:r>
              <a:rPr lang="es-CO" dirty="0" err="1" smtClean="0"/>
              <a:t>assum</a:t>
            </a:r>
            <a:r>
              <a:rPr lang="es-CO" dirty="0" smtClean="0"/>
              <a:t>. </a:t>
            </a:r>
            <a:r>
              <a:rPr lang="es-CO" dirty="0" err="1" smtClean="0"/>
              <a:t>Typi</a:t>
            </a:r>
            <a:r>
              <a:rPr lang="es-CO" dirty="0" smtClean="0"/>
              <a:t> non </a:t>
            </a:r>
            <a:r>
              <a:rPr lang="es-CO" dirty="0" err="1" smtClean="0"/>
              <a:t>habent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 </a:t>
            </a:r>
            <a:r>
              <a:rPr lang="es-CO" dirty="0" err="1" smtClean="0"/>
              <a:t>insitam</a:t>
            </a:r>
            <a:r>
              <a:rPr lang="es-CO" dirty="0" smtClean="0"/>
              <a:t>; </a:t>
            </a:r>
            <a:r>
              <a:rPr lang="es-CO" dirty="0" err="1" smtClean="0"/>
              <a:t>est</a:t>
            </a:r>
            <a:r>
              <a:rPr lang="es-CO" dirty="0" smtClean="0"/>
              <a:t> </a:t>
            </a:r>
            <a:r>
              <a:rPr lang="es-CO" dirty="0" err="1" smtClean="0"/>
              <a:t>usus</a:t>
            </a:r>
            <a:r>
              <a:rPr lang="es-CO" dirty="0" smtClean="0"/>
              <a:t> </a:t>
            </a:r>
            <a:r>
              <a:rPr lang="es-CO" dirty="0" err="1" smtClean="0"/>
              <a:t>legentis</a:t>
            </a:r>
            <a:r>
              <a:rPr lang="es-CO" dirty="0" smtClean="0"/>
              <a:t> in </a:t>
            </a:r>
            <a:r>
              <a:rPr lang="es-CO" dirty="0" err="1" smtClean="0"/>
              <a:t>iis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facit</a:t>
            </a:r>
            <a:r>
              <a:rPr lang="es-CO" dirty="0" smtClean="0"/>
              <a:t> </a:t>
            </a:r>
            <a:r>
              <a:rPr lang="es-CO" dirty="0" err="1" smtClean="0"/>
              <a:t>eorum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.</a:t>
            </a:r>
            <a:endParaRPr lang="es-CO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1149056047"/>
      </p:ext>
    </p:extLst>
  </p:cSld>
  <p:clrMapOvr>
    <a:masterClrMapping/>
  </p:clrMapOvr>
  <p:transition spd="slow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14400" y="30480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5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914400" y="35814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518136964"/>
      </p:ext>
    </p:extLst>
  </p:cSld>
  <p:clrMapOvr>
    <a:masterClrMapping/>
  </p:clrMapOvr>
  <p:transition spd="slow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9144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3517394020"/>
      </p:ext>
    </p:extLst>
  </p:cSld>
  <p:clrMapOvr>
    <a:masterClrMapping/>
  </p:clrMapOvr>
  <p:transition spd="slow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286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3944321770"/>
      </p:ext>
    </p:extLst>
  </p:cSld>
  <p:clrMapOvr>
    <a:masterClrMapping/>
  </p:clrMapOvr>
  <p:transition spd="slow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ble Imag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572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1475595730"/>
      </p:ext>
    </p:extLst>
  </p:cSld>
  <p:clrMapOvr>
    <a:masterClrMapping/>
  </p:clrMapOvr>
  <p:transition spd="slow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32004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3200400" y="685800"/>
            <a:ext cx="59436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3011162564"/>
      </p:ext>
    </p:extLst>
  </p:cSld>
  <p:clrMapOvr>
    <a:masterClrMapping/>
  </p:clrMapOvr>
  <p:transition spd="slow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1148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495800" y="1143000"/>
            <a:ext cx="4267200" cy="533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495800" y="1524000"/>
            <a:ext cx="4191000" cy="533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495800" y="1981200"/>
            <a:ext cx="4267200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495800" y="2514600"/>
            <a:ext cx="4267200" cy="403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3031238784"/>
      </p:ext>
    </p:extLst>
  </p:cSld>
  <p:clrMapOvr>
    <a:masterClrMapping/>
  </p:clrMapOvr>
  <p:transition spd="slow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o Ima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572000" cy="27432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4572000" cy="33528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572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4290377652"/>
      </p:ext>
    </p:extLst>
  </p:cSld>
  <p:clrMapOvr>
    <a:masterClrMapping/>
  </p:clrMapOvr>
  <p:transition spd="slow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667000" y="3124200"/>
            <a:ext cx="3810000" cy="609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36382335"/>
      </p:ext>
    </p:extLst>
  </p:cSld>
  <p:clrMapOvr>
    <a:masterClrMapping/>
  </p:clrMapOvr>
  <p:transition spd="slow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AFB4808-A678-4FD5-98B4-E6B749692E62}" type="datetimeFigureOut">
              <a:rPr lang="es-CO"/>
              <a:pPr>
                <a:defRPr/>
              </a:pPr>
              <a:t>16/12/2016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100B163-F5F2-4156-AD7E-AEF4D58041EA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3447159199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14400" y="30480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5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914400" y="35814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476059"/>
      </p:ext>
    </p:extLst>
  </p:cSld>
  <p:clrMapOvr>
    <a:masterClrMapping/>
  </p:clrMapOvr>
  <p:transition spd="slow"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99D1C"/>
                </a:solidFill>
                <a:latin typeface="Calibri"/>
              </a:defRPr>
            </a:lvl1pPr>
          </a:lstStyle>
          <a:p>
            <a:pPr>
              <a:defRPr/>
            </a:pPr>
            <a:fld id="{C6BA00B5-E4AE-4011-8195-B6EA2B0D8895}" type="datetimeFigureOut">
              <a:rPr lang="es-CO"/>
              <a:pPr>
                <a:defRPr/>
              </a:pPr>
              <a:t>16/12/2016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99D1C"/>
                </a:solidFill>
                <a:latin typeface="Calibri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99D1C"/>
                </a:solidFill>
              </a:defRPr>
            </a:lvl1pPr>
          </a:lstStyle>
          <a:p>
            <a:pPr>
              <a:defRPr/>
            </a:pPr>
            <a:fld id="{74DAAA05-BFE0-41E4-B075-0FF842EE9F70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3195271163"/>
      </p:ext>
    </p:extLst>
  </p:cSld>
  <p:clrMapOvr>
    <a:masterClrMapping/>
  </p:clrMapOvr>
  <p:transition spd="slow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5990299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ulo Presentación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717800"/>
            <a:ext cx="7315200" cy="914400"/>
          </a:xfrm>
          <a:prstGeom prst="rect">
            <a:avLst/>
          </a:prstGeom>
        </p:spPr>
        <p:txBody>
          <a:bodyPr anchor="ctr"/>
          <a:lstStyle>
            <a:lvl1pPr>
              <a:defRPr sz="3800" b="1" spc="-150">
                <a:solidFill>
                  <a:srgbClr val="FFFFFF"/>
                </a:solidFill>
                <a:latin typeface="Helvetica LT Std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900">
                <a:solidFill>
                  <a:srgbClr val="19191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3628247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ulo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609600"/>
          </a:xfrm>
          <a:prstGeom prst="rect">
            <a:avLst/>
          </a:prstGeom>
        </p:spPr>
        <p:txBody>
          <a:bodyPr anchor="ctr"/>
          <a:lstStyle>
            <a:lvl1pPr>
              <a:defRPr sz="38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828800" y="3530600"/>
            <a:ext cx="5486400" cy="381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 spc="-150">
                <a:solidFill>
                  <a:schemeClr val="accent2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900">
                <a:solidFill>
                  <a:srgbClr val="19191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6212323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Índic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828800" y="2514600"/>
            <a:ext cx="5486400" cy="3657600"/>
          </a:xfrm>
          <a:prstGeom prst="rect">
            <a:avLst/>
          </a:prstGeom>
        </p:spPr>
        <p:txBody>
          <a:bodyPr/>
          <a:lstStyle>
            <a:lvl1pPr marL="860425" indent="282575" algn="l">
              <a:buFont typeface="+mj-lt"/>
              <a:buAutoNum type="arabicPeriod"/>
              <a:defRPr sz="1800" b="1" spc="-150">
                <a:solidFill>
                  <a:schemeClr val="bg1"/>
                </a:solidFill>
                <a:latin typeface="Helvetica LT Std" pitchFamily="34" charset="0"/>
              </a:defRPr>
            </a:lvl1pPr>
            <a:lvl2pPr marL="971550" indent="-514350" algn="ctr">
              <a:buFont typeface="+mj-lt"/>
              <a:buAutoNum type="arabicPeriod"/>
              <a:defRPr/>
            </a:lvl2pPr>
            <a:lvl3pPr marL="1371600" indent="-457200" algn="ctr">
              <a:buFont typeface="+mj-lt"/>
              <a:buAutoNum type="arabicPeriod"/>
              <a:defRPr/>
            </a:lvl3pPr>
            <a:lvl4pPr marL="1828800" indent="-457200" algn="ctr">
              <a:buFont typeface="+mj-lt"/>
              <a:buAutoNum type="arabicPeriod"/>
              <a:defRPr/>
            </a:lvl4pPr>
            <a:lvl5pPr marL="2286000" indent="-457200" algn="ctr">
              <a:buFont typeface="+mj-lt"/>
              <a:buAutoNum type="arabicPeriod"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828800" y="1498600"/>
            <a:ext cx="5486400" cy="914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00" b="1" spc="-15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900">
                <a:solidFill>
                  <a:srgbClr val="19191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2261158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14400" y="1371601"/>
            <a:ext cx="7315200" cy="552451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8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14400" y="1803403"/>
            <a:ext cx="7315200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spc="-150" baseline="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4400" y="2413000"/>
            <a:ext cx="7315200" cy="38862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s-CO" sz="1400" kern="1200" dirty="0">
                <a:solidFill>
                  <a:schemeClr val="accent1">
                    <a:lumMod val="90000"/>
                    <a:lumOff val="10000"/>
                  </a:schemeClr>
                </a:solidFill>
                <a:latin typeface="Helvetica LT Std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algn="ctr">
              <a:defRPr sz="900">
                <a:solidFill>
                  <a:srgbClr val="19191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4981979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14400" y="3048000"/>
            <a:ext cx="6400800" cy="4572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35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914400" y="3581400"/>
            <a:ext cx="6400800" cy="4572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000" b="1" i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900">
                <a:solidFill>
                  <a:srgbClr val="19191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5937392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Horizontal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787400"/>
            <a:ext cx="9144000" cy="599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 dirty="0" smtClean="0"/>
              <a:t>Haga clic en el icono para agregar una imagen</a:t>
            </a:r>
            <a:endParaRPr lang="es-CO" noProof="0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900">
                <a:solidFill>
                  <a:srgbClr val="19191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8841171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Vertical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286000" y="787400"/>
            <a:ext cx="4572000" cy="599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 dirty="0" smtClean="0"/>
              <a:t>Haga clic en el icono para agregar una imagen</a:t>
            </a:r>
            <a:endParaRPr lang="es-CO" noProof="0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900">
                <a:solidFill>
                  <a:srgbClr val="19191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370055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le Imagen Vertical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787400"/>
            <a:ext cx="4572000" cy="599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 dirty="0" smtClean="0"/>
              <a:t>Haga clic en el icono para agregar una imagen</a:t>
            </a:r>
            <a:endParaRPr lang="es-CO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572000" y="787400"/>
            <a:ext cx="4572000" cy="599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 dirty="0" smtClean="0"/>
              <a:t>Haga clic en el icono para agregar una imagen</a:t>
            </a:r>
            <a:endParaRPr lang="es-CO" noProof="0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900">
                <a:solidFill>
                  <a:srgbClr val="19191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58384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828800" y="1676400"/>
            <a:ext cx="5486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828800" y="2514600"/>
            <a:ext cx="5486400" cy="3657600"/>
          </a:xfrm>
          <a:prstGeom prst="rect">
            <a:avLst/>
          </a:prstGeom>
        </p:spPr>
        <p:txBody>
          <a:bodyPr/>
          <a:lstStyle>
            <a:lvl1pPr marL="860425" indent="282575" algn="l">
              <a:buFont typeface="+mj-lt"/>
              <a:buAutoNum type="arabicPeriod"/>
              <a:defRPr sz="2000" b="1" spc="-150">
                <a:solidFill>
                  <a:schemeClr val="tx1"/>
                </a:solidFill>
                <a:latin typeface="Helvetica LT Std" pitchFamily="34" charset="0"/>
              </a:defRPr>
            </a:lvl1pPr>
            <a:lvl2pPr marL="971550" indent="-514350" algn="ctr">
              <a:buFont typeface="+mj-lt"/>
              <a:buAutoNum type="arabicPeriod"/>
              <a:defRPr/>
            </a:lvl2pPr>
            <a:lvl3pPr marL="1371600" indent="-457200" algn="ctr">
              <a:buFont typeface="+mj-lt"/>
              <a:buAutoNum type="arabicPeriod"/>
              <a:defRPr/>
            </a:lvl3pPr>
            <a:lvl4pPr marL="1828800" indent="-457200" algn="ctr">
              <a:buFont typeface="+mj-lt"/>
              <a:buAutoNum type="arabicPeriod"/>
              <a:defRPr/>
            </a:lvl4pPr>
            <a:lvl5pPr marL="2286000" indent="-457200" algn="ctr">
              <a:buFont typeface="+mj-lt"/>
              <a:buAutoNum type="arabicPeriod"/>
              <a:defRPr/>
            </a:lvl5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LOREM</a:t>
            </a:r>
          </a:p>
          <a:p>
            <a:pPr lvl="0"/>
            <a:r>
              <a:rPr lang="en-US" dirty="0" smtClean="0"/>
              <a:t>IPSUM</a:t>
            </a:r>
          </a:p>
          <a:p>
            <a:pPr lvl="0"/>
            <a:endParaRPr lang="en-US" dirty="0" smtClean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1128161536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9144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591806"/>
      </p:ext>
    </p:extLst>
  </p:cSld>
  <p:clrMapOvr>
    <a:masterClrMapping/>
  </p:clrMapOvr>
  <p:transition spd="slow"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Imágenes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787400"/>
            <a:ext cx="3200400" cy="599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 dirty="0" smtClean="0"/>
              <a:t>Haga clic en el icono para agregar una imagen</a:t>
            </a:r>
            <a:endParaRPr lang="es-CO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3200400" y="787400"/>
            <a:ext cx="5943600" cy="599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 dirty="0" smtClean="0"/>
              <a:t>Haga clic en el icono para agregar una imagen</a:t>
            </a:r>
            <a:endParaRPr lang="es-CO" noProof="0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900">
                <a:solidFill>
                  <a:srgbClr val="19191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1041161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Texto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787400"/>
            <a:ext cx="4114800" cy="599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 dirty="0" smtClean="0"/>
              <a:t>Haga clic en el icono para agregar una imagen</a:t>
            </a:r>
            <a:endParaRPr lang="es-CO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495800" y="2616200"/>
            <a:ext cx="4267200" cy="3860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495800" y="1295400"/>
            <a:ext cx="4267200" cy="50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495800" y="1701800"/>
            <a:ext cx="4267200" cy="50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495800" y="2209800"/>
            <a:ext cx="4267200" cy="304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 spc="-150" baseline="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algn="ctr">
              <a:defRPr sz="900">
                <a:solidFill>
                  <a:srgbClr val="19191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9714379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saico Imagenes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787400"/>
            <a:ext cx="4572000" cy="264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 dirty="0" smtClean="0"/>
              <a:t>Haga clic en el icono para agregar una imagen</a:t>
            </a:r>
            <a:endParaRPr lang="es-CO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4572000" cy="335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 dirty="0" smtClean="0"/>
              <a:t>Haga clic en el icono para agregar una imagen</a:t>
            </a:r>
            <a:endParaRPr lang="es-CO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572000" y="787400"/>
            <a:ext cx="4572000" cy="599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 dirty="0" smtClean="0"/>
              <a:t>Haga clic en el icono para agregar una imagen</a:t>
            </a:r>
            <a:endParaRPr lang="es-CO" noProof="0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algn="ctr">
              <a:defRPr sz="900">
                <a:solidFill>
                  <a:srgbClr val="19191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7962689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err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819400" y="2819400"/>
            <a:ext cx="3505200" cy="1219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1087125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2400">
                <a:solidFill>
                  <a:srgbClr val="F99D1C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30C4EC7-FAC3-4F47-833E-170FF15765DD}" type="datetimeFigureOut">
              <a:rPr lang="es-ES_tradnl"/>
              <a:pPr>
                <a:defRPr/>
              </a:pPr>
              <a:t>16/12/2016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>
                <a:solidFill>
                  <a:srgbClr val="F99D1C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408F052-BB9A-4E4D-90D4-D701733EBBA6}" type="slidenum">
              <a:rPr lang="es-ES_tradnl" altLang="es-CO"/>
              <a:pPr>
                <a:defRPr/>
              </a:pPr>
              <a:t>‹Nº›</a:t>
            </a:fld>
            <a:endParaRPr lang="es-ES_tradnl" altLang="es-CO" dirty="0"/>
          </a:p>
        </p:txBody>
      </p:sp>
    </p:spTree>
    <p:extLst>
      <p:ext uri="{BB962C8B-B14F-4D97-AF65-F5344CB8AC3E}">
        <p14:creationId xmlns:p14="http://schemas.microsoft.com/office/powerpoint/2010/main" val="3485373363"/>
      </p:ext>
    </p:extLst>
  </p:cSld>
  <p:clrMapOvr>
    <a:masterClrMapping/>
  </p:clrMapOvr>
  <p:transition spd="slow">
    <p:pull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2400">
                <a:solidFill>
                  <a:srgbClr val="F99D1C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3929576-6F9A-4F57-A8D4-7E84C2330A1A}" type="datetimeFigureOut">
              <a:rPr lang="es-ES_tradnl"/>
              <a:pPr>
                <a:defRPr/>
              </a:pPr>
              <a:t>16/12/2016</a:t>
            </a:fld>
            <a:endParaRPr lang="es-ES_tradnl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>
                <a:solidFill>
                  <a:srgbClr val="F99D1C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5E7F1EF-C0DC-45E1-A568-61D80862E682}" type="slidenum">
              <a:rPr lang="es-ES_tradnl" altLang="es-CO"/>
              <a:pPr>
                <a:defRPr/>
              </a:pPr>
              <a:t>‹Nº›</a:t>
            </a:fld>
            <a:endParaRPr lang="es-ES_tradnl" altLang="es-CO" dirty="0"/>
          </a:p>
        </p:txBody>
      </p:sp>
    </p:spTree>
    <p:extLst>
      <p:ext uri="{BB962C8B-B14F-4D97-AF65-F5344CB8AC3E}">
        <p14:creationId xmlns:p14="http://schemas.microsoft.com/office/powerpoint/2010/main" val="3656758865"/>
      </p:ext>
    </p:extLst>
  </p:cSld>
  <p:clrMapOvr>
    <a:masterClrMapping/>
  </p:clrMapOvr>
  <p:transition spd="slow">
    <p:pull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0106277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ulo Presentación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717800"/>
            <a:ext cx="7315200" cy="914400"/>
          </a:xfrm>
          <a:prstGeom prst="rect">
            <a:avLst/>
          </a:prstGeom>
        </p:spPr>
        <p:txBody>
          <a:bodyPr anchor="ctr"/>
          <a:lstStyle>
            <a:lvl1pPr>
              <a:defRPr sz="3800" b="1" spc="-150">
                <a:solidFill>
                  <a:srgbClr val="FFFFFF"/>
                </a:solidFill>
                <a:latin typeface="Helvetica LT Std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900">
                <a:solidFill>
                  <a:srgbClr val="19191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7067758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ulo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609600"/>
          </a:xfrm>
          <a:prstGeom prst="rect">
            <a:avLst/>
          </a:prstGeom>
        </p:spPr>
        <p:txBody>
          <a:bodyPr anchor="ctr"/>
          <a:lstStyle>
            <a:lvl1pPr>
              <a:defRPr sz="38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828800" y="3530600"/>
            <a:ext cx="5486400" cy="381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 spc="-150">
                <a:solidFill>
                  <a:schemeClr val="accent2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900">
                <a:solidFill>
                  <a:srgbClr val="19191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2023120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Índic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828800" y="2514600"/>
            <a:ext cx="5486400" cy="3657600"/>
          </a:xfrm>
          <a:prstGeom prst="rect">
            <a:avLst/>
          </a:prstGeom>
        </p:spPr>
        <p:txBody>
          <a:bodyPr/>
          <a:lstStyle>
            <a:lvl1pPr marL="860425" indent="282575" algn="l">
              <a:buFont typeface="+mj-lt"/>
              <a:buAutoNum type="arabicPeriod"/>
              <a:defRPr sz="1800" b="1" spc="-150">
                <a:solidFill>
                  <a:schemeClr val="bg1"/>
                </a:solidFill>
                <a:latin typeface="Helvetica LT Std" pitchFamily="34" charset="0"/>
              </a:defRPr>
            </a:lvl1pPr>
            <a:lvl2pPr marL="971550" indent="-514350" algn="ctr">
              <a:buFont typeface="+mj-lt"/>
              <a:buAutoNum type="arabicPeriod"/>
              <a:defRPr/>
            </a:lvl2pPr>
            <a:lvl3pPr marL="1371600" indent="-457200" algn="ctr">
              <a:buFont typeface="+mj-lt"/>
              <a:buAutoNum type="arabicPeriod"/>
              <a:defRPr/>
            </a:lvl3pPr>
            <a:lvl4pPr marL="1828800" indent="-457200" algn="ctr">
              <a:buFont typeface="+mj-lt"/>
              <a:buAutoNum type="arabicPeriod"/>
              <a:defRPr/>
            </a:lvl4pPr>
            <a:lvl5pPr marL="2286000" indent="-457200" algn="ctr">
              <a:buFont typeface="+mj-lt"/>
              <a:buAutoNum type="arabicPeriod"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828800" y="1498600"/>
            <a:ext cx="5486400" cy="914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00" b="1" spc="-15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900">
                <a:solidFill>
                  <a:srgbClr val="19191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74200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286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928822"/>
      </p:ext>
    </p:extLst>
  </p:cSld>
  <p:clrMapOvr>
    <a:masterClrMapping/>
  </p:clrMapOvr>
  <p:transition spd="slow"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14400" y="1371601"/>
            <a:ext cx="7315200" cy="552451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8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14400" y="1803403"/>
            <a:ext cx="7315200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spc="-150" baseline="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4400" y="2413000"/>
            <a:ext cx="7315200" cy="38862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s-CO" sz="1400" kern="1200" dirty="0">
                <a:solidFill>
                  <a:schemeClr val="accent1">
                    <a:lumMod val="90000"/>
                    <a:lumOff val="10000"/>
                  </a:schemeClr>
                </a:solidFill>
                <a:latin typeface="Helvetica LT Std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algn="ctr">
              <a:defRPr sz="900">
                <a:solidFill>
                  <a:srgbClr val="19191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6504696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14400" y="3048000"/>
            <a:ext cx="6400800" cy="4572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35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914400" y="3581400"/>
            <a:ext cx="6400800" cy="4572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000" b="1" i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900">
                <a:solidFill>
                  <a:srgbClr val="19191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7362889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Horizontal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787400"/>
            <a:ext cx="9144000" cy="599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 dirty="0" smtClean="0"/>
              <a:t>Haga clic en el icono para agregar una imagen</a:t>
            </a:r>
            <a:endParaRPr lang="es-CO" noProof="0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900">
                <a:solidFill>
                  <a:srgbClr val="19191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4238556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Vertical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286000" y="787400"/>
            <a:ext cx="4572000" cy="599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 dirty="0" smtClean="0"/>
              <a:t>Haga clic en el icono para agregar una imagen</a:t>
            </a:r>
            <a:endParaRPr lang="es-CO" noProof="0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900">
                <a:solidFill>
                  <a:srgbClr val="19191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1460203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le Imagen Vertical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787400"/>
            <a:ext cx="4572000" cy="599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 dirty="0" smtClean="0"/>
              <a:t>Haga clic en el icono para agregar una imagen</a:t>
            </a:r>
            <a:endParaRPr lang="es-CO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572000" y="787400"/>
            <a:ext cx="4572000" cy="599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 dirty="0" smtClean="0"/>
              <a:t>Haga clic en el icono para agregar una imagen</a:t>
            </a:r>
            <a:endParaRPr lang="es-CO" noProof="0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900">
                <a:solidFill>
                  <a:srgbClr val="19191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0332509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Imágenes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787400"/>
            <a:ext cx="3200400" cy="599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 dirty="0" smtClean="0"/>
              <a:t>Haga clic en el icono para agregar una imagen</a:t>
            </a:r>
            <a:endParaRPr lang="es-CO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3200400" y="787400"/>
            <a:ext cx="5943600" cy="599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 dirty="0" smtClean="0"/>
              <a:t>Haga clic en el icono para agregar una imagen</a:t>
            </a:r>
            <a:endParaRPr lang="es-CO" noProof="0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900">
                <a:solidFill>
                  <a:srgbClr val="19191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1743793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Texto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787400"/>
            <a:ext cx="4114800" cy="599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 dirty="0" smtClean="0"/>
              <a:t>Haga clic en el icono para agregar una imagen</a:t>
            </a:r>
            <a:endParaRPr lang="es-CO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495800" y="2616200"/>
            <a:ext cx="4267200" cy="3860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495800" y="1295400"/>
            <a:ext cx="4267200" cy="50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495800" y="1701800"/>
            <a:ext cx="4267200" cy="50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495800" y="2209800"/>
            <a:ext cx="4267200" cy="304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 spc="-150" baseline="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algn="ctr">
              <a:defRPr sz="900">
                <a:solidFill>
                  <a:srgbClr val="19191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042195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saico Imagenes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787400"/>
            <a:ext cx="4572000" cy="264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 dirty="0" smtClean="0"/>
              <a:t>Haga clic en el icono para agregar una imagen</a:t>
            </a:r>
            <a:endParaRPr lang="es-CO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4572000" cy="335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 dirty="0" smtClean="0"/>
              <a:t>Haga clic en el icono para agregar una imagen</a:t>
            </a:r>
            <a:endParaRPr lang="es-CO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572000" y="787400"/>
            <a:ext cx="4572000" cy="599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 dirty="0" smtClean="0"/>
              <a:t>Haga clic en el icono para agregar una imagen</a:t>
            </a:r>
            <a:endParaRPr lang="es-CO" noProof="0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algn="ctr">
              <a:defRPr sz="900">
                <a:solidFill>
                  <a:srgbClr val="19191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748789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err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819400" y="2819400"/>
            <a:ext cx="3505200" cy="1219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9137030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2400">
                <a:solidFill>
                  <a:srgbClr val="F99D1C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639B167-840F-4247-BC17-CCA3C47B9A34}" type="datetimeFigureOut">
              <a:rPr lang="es-ES_tradnl"/>
              <a:pPr>
                <a:defRPr/>
              </a:pPr>
              <a:t>16/12/2016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>
                <a:solidFill>
                  <a:srgbClr val="F99D1C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054302B-B831-4DEB-B5A4-0B65FC376DBF}" type="slidenum">
              <a:rPr lang="es-ES_tradnl" altLang="es-CO"/>
              <a:pPr>
                <a:defRPr/>
              </a:pPr>
              <a:t>‹Nº›</a:t>
            </a:fld>
            <a:endParaRPr lang="es-ES_tradnl" altLang="es-CO" dirty="0"/>
          </a:p>
        </p:txBody>
      </p:sp>
    </p:spTree>
    <p:extLst>
      <p:ext uri="{BB962C8B-B14F-4D97-AF65-F5344CB8AC3E}">
        <p14:creationId xmlns:p14="http://schemas.microsoft.com/office/powerpoint/2010/main" val="3826435712"/>
      </p:ext>
    </p:extLst>
  </p:cSld>
  <p:clrMapOvr>
    <a:masterClrMapping/>
  </p:clrMapOvr>
  <p:transition spd="slow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le Imag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572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304245"/>
      </p:ext>
    </p:extLst>
  </p:cSld>
  <p:clrMapOvr>
    <a:masterClrMapping/>
  </p:clrMapOvr>
  <p:transition spd="slow"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2400">
                <a:solidFill>
                  <a:srgbClr val="F99D1C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51C0FA4-9156-4B80-8744-07C7012A18F4}" type="datetimeFigureOut">
              <a:rPr lang="es-ES_tradnl"/>
              <a:pPr>
                <a:defRPr/>
              </a:pPr>
              <a:t>16/12/2016</a:t>
            </a:fld>
            <a:endParaRPr lang="es-ES_tradnl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>
                <a:solidFill>
                  <a:srgbClr val="F99D1C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855600B-1D6E-4A93-B7C0-87853E4D6F72}" type="slidenum">
              <a:rPr lang="es-ES_tradnl" altLang="es-CO"/>
              <a:pPr>
                <a:defRPr/>
              </a:pPr>
              <a:t>‹Nº›</a:t>
            </a:fld>
            <a:endParaRPr lang="es-ES_tradnl" altLang="es-CO" dirty="0"/>
          </a:p>
        </p:txBody>
      </p:sp>
    </p:spTree>
    <p:extLst>
      <p:ext uri="{BB962C8B-B14F-4D97-AF65-F5344CB8AC3E}">
        <p14:creationId xmlns:p14="http://schemas.microsoft.com/office/powerpoint/2010/main" val="3115872238"/>
      </p:ext>
    </p:extLst>
  </p:cSld>
  <p:clrMapOvr>
    <a:masterClrMapping/>
  </p:clrMapOvr>
  <p:transition spd="slow">
    <p:pull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 sz="4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828800" y="3429000"/>
            <a:ext cx="5486400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s-CO" dirty="0"/>
              <a:t>VN-AX-PPI-02</a:t>
            </a:r>
          </a:p>
        </p:txBody>
      </p:sp>
    </p:spTree>
    <p:extLst>
      <p:ext uri="{BB962C8B-B14F-4D97-AF65-F5344CB8AC3E}">
        <p14:creationId xmlns:p14="http://schemas.microsoft.com/office/powerpoint/2010/main" val="170517089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828800" y="1676400"/>
            <a:ext cx="5486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828800" y="2514600"/>
            <a:ext cx="5486400" cy="3657600"/>
          </a:xfrm>
          <a:prstGeom prst="rect">
            <a:avLst/>
          </a:prstGeom>
        </p:spPr>
        <p:txBody>
          <a:bodyPr/>
          <a:lstStyle>
            <a:lvl1pPr marL="860425" indent="282575" algn="l">
              <a:buFont typeface="+mj-lt"/>
              <a:buAutoNum type="arabicPeriod"/>
              <a:defRPr sz="20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  <a:lvl2pPr marL="971550" indent="-514350" algn="ctr">
              <a:buFont typeface="+mj-lt"/>
              <a:buAutoNum type="arabicPeriod"/>
              <a:defRPr/>
            </a:lvl2pPr>
            <a:lvl3pPr marL="1371600" indent="-457200" algn="ctr">
              <a:buFont typeface="+mj-lt"/>
              <a:buAutoNum type="arabicPeriod"/>
              <a:defRPr/>
            </a:lvl3pPr>
            <a:lvl4pPr marL="1828800" indent="-457200" algn="ctr">
              <a:buFont typeface="+mj-lt"/>
              <a:buAutoNum type="arabicPeriod"/>
              <a:defRPr/>
            </a:lvl4pPr>
            <a:lvl5pPr marL="2286000" indent="-457200" algn="ctr">
              <a:buFont typeface="+mj-lt"/>
              <a:buAutoNum type="arabicPeriod"/>
              <a:defRPr/>
            </a:lvl5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LOREM</a:t>
            </a:r>
          </a:p>
          <a:p>
            <a:pPr lvl="0"/>
            <a:r>
              <a:rPr lang="en-US" dirty="0" smtClean="0"/>
              <a:t>IPSUM</a:t>
            </a:r>
          </a:p>
          <a:p>
            <a:pPr lvl="0"/>
            <a:endParaRPr lang="en-US" dirty="0" smtClean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s-CO" dirty="0"/>
              <a:t>VN-AX-PPI-02</a:t>
            </a:r>
          </a:p>
        </p:txBody>
      </p:sp>
    </p:spTree>
    <p:extLst>
      <p:ext uri="{BB962C8B-B14F-4D97-AF65-F5344CB8AC3E}">
        <p14:creationId xmlns:p14="http://schemas.microsoft.com/office/powerpoint/2010/main" val="3089339929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14400" y="1066800"/>
            <a:ext cx="7315200" cy="5524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00" b="1" spc="-150" baseline="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14400" y="1600203"/>
            <a:ext cx="7315200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spc="-15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4400" y="1981200"/>
            <a:ext cx="7315200" cy="441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s-CO" sz="1400" kern="1200" dirty="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CO" dirty="0" err="1" smtClean="0"/>
              <a:t>Lorem</a:t>
            </a:r>
            <a:r>
              <a:rPr lang="es-CO" dirty="0" smtClean="0"/>
              <a:t> </a:t>
            </a:r>
            <a:r>
              <a:rPr lang="es-CO" dirty="0" err="1" smtClean="0"/>
              <a:t>ipsum</a:t>
            </a:r>
            <a:r>
              <a:rPr lang="es-CO" dirty="0" smtClean="0"/>
              <a:t> dolor </a:t>
            </a:r>
            <a:r>
              <a:rPr lang="es-CO" dirty="0" err="1" smtClean="0"/>
              <a:t>sit</a:t>
            </a:r>
            <a:r>
              <a:rPr lang="es-CO" dirty="0" smtClean="0"/>
              <a:t> </a:t>
            </a:r>
            <a:r>
              <a:rPr lang="es-CO" dirty="0" err="1" smtClean="0"/>
              <a:t>amet</a:t>
            </a:r>
            <a:r>
              <a:rPr lang="es-CO" dirty="0" smtClean="0"/>
              <a:t>, </a:t>
            </a:r>
            <a:r>
              <a:rPr lang="es-CO" dirty="0" err="1" smtClean="0"/>
              <a:t>consectetuer</a:t>
            </a:r>
            <a:r>
              <a:rPr lang="es-CO" dirty="0" smtClean="0"/>
              <a:t> </a:t>
            </a:r>
            <a:r>
              <a:rPr lang="es-CO" dirty="0" err="1" smtClean="0"/>
              <a:t>adipiscing</a:t>
            </a:r>
            <a:r>
              <a:rPr lang="es-CO" dirty="0" smtClean="0"/>
              <a:t> </a:t>
            </a:r>
            <a:r>
              <a:rPr lang="es-CO" dirty="0" err="1" smtClean="0"/>
              <a:t>elit</a:t>
            </a:r>
            <a:r>
              <a:rPr lang="es-CO" dirty="0" smtClean="0"/>
              <a:t>, sed </a:t>
            </a:r>
            <a:r>
              <a:rPr lang="es-CO" dirty="0" err="1" smtClean="0"/>
              <a:t>diam</a:t>
            </a:r>
            <a:r>
              <a:rPr lang="es-CO" dirty="0" smtClean="0"/>
              <a:t> </a:t>
            </a:r>
            <a:r>
              <a:rPr lang="es-CO" dirty="0" err="1" smtClean="0"/>
              <a:t>nonummy</a:t>
            </a:r>
            <a:r>
              <a:rPr lang="es-CO" dirty="0" smtClean="0"/>
              <a:t> </a:t>
            </a:r>
            <a:r>
              <a:rPr lang="es-CO" dirty="0" err="1" smtClean="0"/>
              <a:t>nibh</a:t>
            </a:r>
            <a:r>
              <a:rPr lang="es-CO" dirty="0" smtClean="0"/>
              <a:t> </a:t>
            </a:r>
            <a:r>
              <a:rPr lang="es-CO" dirty="0" err="1" smtClean="0"/>
              <a:t>euismod</a:t>
            </a:r>
            <a:r>
              <a:rPr lang="es-CO" dirty="0" smtClean="0"/>
              <a:t> </a:t>
            </a:r>
            <a:r>
              <a:rPr lang="es-CO" dirty="0" err="1" smtClean="0"/>
              <a:t>tincidunt</a:t>
            </a:r>
            <a:r>
              <a:rPr lang="es-CO" dirty="0" smtClean="0"/>
              <a:t> ut </a:t>
            </a:r>
            <a:r>
              <a:rPr lang="es-CO" dirty="0" err="1" smtClean="0"/>
              <a:t>laoreet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magna </a:t>
            </a:r>
            <a:r>
              <a:rPr lang="es-CO" dirty="0" err="1" smtClean="0"/>
              <a:t>aliquam</a:t>
            </a:r>
            <a:r>
              <a:rPr lang="es-CO" dirty="0" smtClean="0"/>
              <a:t> </a:t>
            </a:r>
            <a:r>
              <a:rPr lang="es-CO" dirty="0" err="1" smtClean="0"/>
              <a:t>erat</a:t>
            </a:r>
            <a:r>
              <a:rPr lang="es-CO" dirty="0" smtClean="0"/>
              <a:t> </a:t>
            </a:r>
            <a:r>
              <a:rPr lang="es-CO" dirty="0" err="1" smtClean="0"/>
              <a:t>volutpat</a:t>
            </a:r>
            <a:r>
              <a:rPr lang="es-CO" dirty="0" smtClean="0"/>
              <a:t>. Ut </a:t>
            </a:r>
            <a:r>
              <a:rPr lang="es-CO" dirty="0" err="1" smtClean="0"/>
              <a:t>wisi</a:t>
            </a:r>
            <a:r>
              <a:rPr lang="es-CO" dirty="0" smtClean="0"/>
              <a:t> </a:t>
            </a:r>
            <a:r>
              <a:rPr lang="es-CO" dirty="0" err="1" smtClean="0"/>
              <a:t>enim</a:t>
            </a:r>
            <a:r>
              <a:rPr lang="es-CO" dirty="0" smtClean="0"/>
              <a:t> ad </a:t>
            </a:r>
            <a:r>
              <a:rPr lang="es-CO" dirty="0" err="1" smtClean="0"/>
              <a:t>minim</a:t>
            </a:r>
            <a:r>
              <a:rPr lang="es-CO" dirty="0" smtClean="0"/>
              <a:t> </a:t>
            </a:r>
            <a:r>
              <a:rPr lang="es-CO" dirty="0" err="1" smtClean="0"/>
              <a:t>veniam</a:t>
            </a:r>
            <a:r>
              <a:rPr lang="es-CO" dirty="0" smtClean="0"/>
              <a:t>, </a:t>
            </a:r>
            <a:r>
              <a:rPr lang="es-CO" dirty="0" err="1" smtClean="0"/>
              <a:t>quis</a:t>
            </a:r>
            <a:r>
              <a:rPr lang="es-CO" dirty="0" smtClean="0"/>
              <a:t> </a:t>
            </a:r>
            <a:r>
              <a:rPr lang="es-CO" dirty="0" err="1" smtClean="0"/>
              <a:t>nostrud</a:t>
            </a:r>
            <a:r>
              <a:rPr lang="es-CO" dirty="0" smtClean="0"/>
              <a:t> </a:t>
            </a:r>
            <a:r>
              <a:rPr lang="es-CO" dirty="0" err="1" smtClean="0"/>
              <a:t>exerci</a:t>
            </a:r>
            <a:r>
              <a:rPr lang="es-CO" dirty="0" smtClean="0"/>
              <a:t> </a:t>
            </a:r>
            <a:r>
              <a:rPr lang="es-CO" dirty="0" err="1" smtClean="0"/>
              <a:t>tation</a:t>
            </a:r>
            <a:r>
              <a:rPr lang="es-CO" dirty="0" smtClean="0"/>
              <a:t> </a:t>
            </a:r>
            <a:r>
              <a:rPr lang="es-CO" dirty="0" err="1" smtClean="0"/>
              <a:t>ullamcorper</a:t>
            </a:r>
            <a:r>
              <a:rPr lang="es-CO" dirty="0" smtClean="0"/>
              <a:t> </a:t>
            </a:r>
            <a:r>
              <a:rPr lang="es-CO" dirty="0" err="1" smtClean="0"/>
              <a:t>suscipit</a:t>
            </a:r>
            <a:r>
              <a:rPr lang="es-CO" dirty="0" smtClean="0"/>
              <a:t> </a:t>
            </a:r>
            <a:r>
              <a:rPr lang="es-CO" dirty="0" err="1" smtClean="0"/>
              <a:t>lobortis</a:t>
            </a:r>
            <a:r>
              <a:rPr lang="es-CO" dirty="0" smtClean="0"/>
              <a:t> </a:t>
            </a:r>
            <a:r>
              <a:rPr lang="es-CO" dirty="0" err="1" smtClean="0"/>
              <a:t>nisl</a:t>
            </a:r>
            <a:r>
              <a:rPr lang="es-CO" dirty="0" smtClean="0"/>
              <a:t> ut </a:t>
            </a:r>
            <a:r>
              <a:rPr lang="es-CO" dirty="0" err="1" smtClean="0"/>
              <a:t>aliquip</a:t>
            </a:r>
            <a:r>
              <a:rPr lang="es-CO" dirty="0" smtClean="0"/>
              <a:t> ex </a:t>
            </a:r>
            <a:r>
              <a:rPr lang="es-CO" dirty="0" err="1" smtClean="0"/>
              <a:t>ea</a:t>
            </a:r>
            <a:r>
              <a:rPr lang="es-CO" dirty="0" smtClean="0"/>
              <a:t> </a:t>
            </a:r>
            <a:r>
              <a:rPr lang="es-CO" dirty="0" err="1" smtClean="0"/>
              <a:t>commodo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.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autem</a:t>
            </a:r>
            <a:r>
              <a:rPr lang="es-CO" dirty="0" smtClean="0"/>
              <a:t>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eum</a:t>
            </a:r>
            <a:r>
              <a:rPr lang="es-CO" dirty="0" smtClean="0"/>
              <a:t> </a:t>
            </a:r>
            <a:r>
              <a:rPr lang="es-CO" dirty="0" err="1" smtClean="0"/>
              <a:t>iriure</a:t>
            </a:r>
            <a:r>
              <a:rPr lang="es-CO" dirty="0" smtClean="0"/>
              <a:t> dolor in </a:t>
            </a:r>
            <a:r>
              <a:rPr lang="es-CO" dirty="0" err="1" smtClean="0"/>
              <a:t>hendrerit</a:t>
            </a:r>
            <a:r>
              <a:rPr lang="es-CO" dirty="0" smtClean="0"/>
              <a:t> in </a:t>
            </a:r>
            <a:r>
              <a:rPr lang="es-CO" dirty="0" err="1" smtClean="0"/>
              <a:t>vulputate</a:t>
            </a:r>
            <a:r>
              <a:rPr lang="es-CO" dirty="0" smtClean="0"/>
              <a:t> </a:t>
            </a:r>
            <a:r>
              <a:rPr lang="es-CO" dirty="0" err="1" smtClean="0"/>
              <a:t>velit</a:t>
            </a:r>
            <a:r>
              <a:rPr lang="es-CO" dirty="0" smtClean="0"/>
              <a:t> </a:t>
            </a:r>
            <a:r>
              <a:rPr lang="es-CO" dirty="0" err="1" smtClean="0"/>
              <a:t>esse</a:t>
            </a:r>
            <a:r>
              <a:rPr lang="es-CO" dirty="0" smtClean="0"/>
              <a:t> </a:t>
            </a:r>
            <a:r>
              <a:rPr lang="es-CO" dirty="0" err="1" smtClean="0"/>
              <a:t>molestie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,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illum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</a:t>
            </a:r>
            <a:r>
              <a:rPr lang="es-CO" dirty="0" err="1" smtClean="0"/>
              <a:t>eu</a:t>
            </a:r>
            <a:r>
              <a:rPr lang="es-CO" dirty="0" smtClean="0"/>
              <a:t> </a:t>
            </a:r>
            <a:r>
              <a:rPr lang="es-CO" dirty="0" err="1" smtClean="0"/>
              <a:t>feugiat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facilisis</a:t>
            </a:r>
            <a:r>
              <a:rPr lang="es-CO" dirty="0" smtClean="0"/>
              <a:t> at vero eros et </a:t>
            </a:r>
            <a:r>
              <a:rPr lang="es-CO" dirty="0" err="1" smtClean="0"/>
              <a:t>accumsan</a:t>
            </a:r>
            <a:r>
              <a:rPr lang="es-CO" dirty="0" smtClean="0"/>
              <a:t> et </a:t>
            </a:r>
            <a:r>
              <a:rPr lang="es-CO" dirty="0" err="1" smtClean="0"/>
              <a:t>iusto</a:t>
            </a:r>
            <a:r>
              <a:rPr lang="es-CO" dirty="0" smtClean="0"/>
              <a:t> odio </a:t>
            </a:r>
            <a:r>
              <a:rPr lang="es-CO" dirty="0" err="1" smtClean="0"/>
              <a:t>dignissim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blandit</a:t>
            </a:r>
            <a:r>
              <a:rPr lang="es-CO" dirty="0" smtClean="0"/>
              <a:t> </a:t>
            </a:r>
            <a:r>
              <a:rPr lang="es-CO" dirty="0" err="1" smtClean="0"/>
              <a:t>praesent</a:t>
            </a:r>
            <a:r>
              <a:rPr lang="es-CO" dirty="0" smtClean="0"/>
              <a:t> </a:t>
            </a:r>
            <a:r>
              <a:rPr lang="es-CO" dirty="0" err="1" smtClean="0"/>
              <a:t>luptatum</a:t>
            </a:r>
            <a:r>
              <a:rPr lang="es-CO" dirty="0" smtClean="0"/>
              <a:t> </a:t>
            </a:r>
            <a:r>
              <a:rPr lang="es-CO" dirty="0" err="1" smtClean="0"/>
              <a:t>zzril</a:t>
            </a:r>
            <a:r>
              <a:rPr lang="es-CO" dirty="0" smtClean="0"/>
              <a:t> </a:t>
            </a:r>
            <a:r>
              <a:rPr lang="es-CO" dirty="0" err="1" smtClean="0"/>
              <a:t>delenit</a:t>
            </a:r>
            <a:r>
              <a:rPr lang="es-CO" dirty="0" smtClean="0"/>
              <a:t> </a:t>
            </a:r>
            <a:r>
              <a:rPr lang="es-CO" dirty="0" err="1" smtClean="0"/>
              <a:t>augue</a:t>
            </a:r>
            <a:r>
              <a:rPr lang="es-CO" dirty="0" smtClean="0"/>
              <a:t>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te </a:t>
            </a:r>
            <a:r>
              <a:rPr lang="es-CO" dirty="0" err="1" smtClean="0"/>
              <a:t>feugait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</a:t>
            </a:r>
            <a:r>
              <a:rPr lang="es-CO" dirty="0" smtClean="0"/>
              <a:t>. </a:t>
            </a:r>
            <a:r>
              <a:rPr lang="es-CO" dirty="0" err="1" smtClean="0"/>
              <a:t>Nam</a:t>
            </a:r>
            <a:r>
              <a:rPr lang="es-CO" dirty="0" smtClean="0"/>
              <a:t> </a:t>
            </a:r>
            <a:r>
              <a:rPr lang="es-CO" dirty="0" err="1" smtClean="0"/>
              <a:t>liber</a:t>
            </a:r>
            <a:r>
              <a:rPr lang="es-CO" dirty="0" smtClean="0"/>
              <a:t> </a:t>
            </a:r>
            <a:r>
              <a:rPr lang="es-CO" dirty="0" err="1" smtClean="0"/>
              <a:t>tempor</a:t>
            </a:r>
            <a:r>
              <a:rPr lang="es-CO" dirty="0" smtClean="0"/>
              <a:t> cum </a:t>
            </a:r>
            <a:r>
              <a:rPr lang="es-CO" dirty="0" err="1" smtClean="0"/>
              <a:t>soluta</a:t>
            </a:r>
            <a:r>
              <a:rPr lang="es-CO" dirty="0" smtClean="0"/>
              <a:t> </a:t>
            </a:r>
            <a:r>
              <a:rPr lang="es-CO" dirty="0" err="1" smtClean="0"/>
              <a:t>nobis</a:t>
            </a:r>
            <a:r>
              <a:rPr lang="es-CO" dirty="0" smtClean="0"/>
              <a:t> </a:t>
            </a:r>
            <a:r>
              <a:rPr lang="es-CO" dirty="0" err="1" smtClean="0"/>
              <a:t>eleifend</a:t>
            </a:r>
            <a:r>
              <a:rPr lang="es-CO" dirty="0" smtClean="0"/>
              <a:t> </a:t>
            </a:r>
            <a:r>
              <a:rPr lang="es-CO" dirty="0" err="1" smtClean="0"/>
              <a:t>option</a:t>
            </a:r>
            <a:r>
              <a:rPr lang="es-CO" dirty="0" smtClean="0"/>
              <a:t> </a:t>
            </a:r>
            <a:r>
              <a:rPr lang="es-CO" dirty="0" err="1" smtClean="0"/>
              <a:t>congue</a:t>
            </a:r>
            <a:r>
              <a:rPr lang="es-CO" dirty="0" smtClean="0"/>
              <a:t> nihil </a:t>
            </a:r>
            <a:r>
              <a:rPr lang="es-CO" dirty="0" err="1" smtClean="0"/>
              <a:t>imperdiet</a:t>
            </a:r>
            <a:r>
              <a:rPr lang="es-CO" dirty="0" smtClean="0"/>
              <a:t> </a:t>
            </a:r>
            <a:r>
              <a:rPr lang="es-CO" dirty="0" err="1" smtClean="0"/>
              <a:t>doming</a:t>
            </a:r>
            <a:r>
              <a:rPr lang="es-CO" dirty="0" smtClean="0"/>
              <a:t> id </a:t>
            </a:r>
            <a:r>
              <a:rPr lang="es-CO" dirty="0" err="1" smtClean="0"/>
              <a:t>quod</a:t>
            </a:r>
            <a:r>
              <a:rPr lang="es-CO" dirty="0" smtClean="0"/>
              <a:t> </a:t>
            </a:r>
            <a:r>
              <a:rPr lang="es-CO" dirty="0" err="1" smtClean="0"/>
              <a:t>mazim</a:t>
            </a:r>
            <a:r>
              <a:rPr lang="es-CO" dirty="0" smtClean="0"/>
              <a:t> </a:t>
            </a:r>
            <a:r>
              <a:rPr lang="es-CO" dirty="0" err="1" smtClean="0"/>
              <a:t>placerat</a:t>
            </a:r>
            <a:r>
              <a:rPr lang="es-CO" dirty="0" smtClean="0"/>
              <a:t> </a:t>
            </a:r>
            <a:r>
              <a:rPr lang="es-CO" dirty="0" err="1" smtClean="0"/>
              <a:t>facer</a:t>
            </a:r>
            <a:r>
              <a:rPr lang="es-CO" dirty="0" smtClean="0"/>
              <a:t> </a:t>
            </a:r>
            <a:r>
              <a:rPr lang="es-CO" dirty="0" err="1" smtClean="0"/>
              <a:t>possim</a:t>
            </a:r>
            <a:r>
              <a:rPr lang="es-CO" dirty="0" smtClean="0"/>
              <a:t> </a:t>
            </a:r>
            <a:r>
              <a:rPr lang="es-CO" dirty="0" err="1" smtClean="0"/>
              <a:t>assum</a:t>
            </a:r>
            <a:r>
              <a:rPr lang="es-CO" dirty="0" smtClean="0"/>
              <a:t>. </a:t>
            </a:r>
            <a:r>
              <a:rPr lang="es-CO" dirty="0" err="1" smtClean="0"/>
              <a:t>Typi</a:t>
            </a:r>
            <a:r>
              <a:rPr lang="es-CO" dirty="0" smtClean="0"/>
              <a:t> non </a:t>
            </a:r>
            <a:r>
              <a:rPr lang="es-CO" dirty="0" err="1" smtClean="0"/>
              <a:t>habent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 </a:t>
            </a:r>
            <a:r>
              <a:rPr lang="es-CO" dirty="0" err="1" smtClean="0"/>
              <a:t>insitam</a:t>
            </a:r>
            <a:r>
              <a:rPr lang="es-CO" dirty="0" smtClean="0"/>
              <a:t>; </a:t>
            </a:r>
            <a:r>
              <a:rPr lang="es-CO" dirty="0" err="1" smtClean="0"/>
              <a:t>est</a:t>
            </a:r>
            <a:r>
              <a:rPr lang="es-CO" dirty="0" smtClean="0"/>
              <a:t> </a:t>
            </a:r>
            <a:r>
              <a:rPr lang="es-CO" dirty="0" err="1" smtClean="0"/>
              <a:t>usus</a:t>
            </a:r>
            <a:r>
              <a:rPr lang="es-CO" dirty="0" smtClean="0"/>
              <a:t> </a:t>
            </a:r>
            <a:r>
              <a:rPr lang="es-CO" dirty="0" err="1" smtClean="0"/>
              <a:t>legentis</a:t>
            </a:r>
            <a:r>
              <a:rPr lang="es-CO" dirty="0" smtClean="0"/>
              <a:t> in </a:t>
            </a:r>
            <a:r>
              <a:rPr lang="es-CO" dirty="0" err="1" smtClean="0"/>
              <a:t>iis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facit</a:t>
            </a:r>
            <a:r>
              <a:rPr lang="es-CO" dirty="0" smtClean="0"/>
              <a:t> </a:t>
            </a:r>
            <a:r>
              <a:rPr lang="es-CO" dirty="0" err="1" smtClean="0"/>
              <a:t>eorum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.</a:t>
            </a:r>
            <a:endParaRPr lang="es-CO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s-CO" dirty="0"/>
              <a:t>VN-AX-PPI-02</a:t>
            </a:r>
          </a:p>
        </p:txBody>
      </p:sp>
    </p:spTree>
    <p:extLst>
      <p:ext uri="{BB962C8B-B14F-4D97-AF65-F5344CB8AC3E}">
        <p14:creationId xmlns:p14="http://schemas.microsoft.com/office/powerpoint/2010/main" val="44091185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14400" y="30480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5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914400" y="35814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s-CO" dirty="0"/>
              <a:t>VN-AX-PPI-02</a:t>
            </a:r>
          </a:p>
        </p:txBody>
      </p:sp>
    </p:spTree>
    <p:extLst>
      <p:ext uri="{BB962C8B-B14F-4D97-AF65-F5344CB8AC3E}">
        <p14:creationId xmlns:p14="http://schemas.microsoft.com/office/powerpoint/2010/main" val="292585488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9144000" cy="6096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endParaRPr lang="es-CO" noProof="0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s-CO" dirty="0"/>
              <a:t>VN-AX-PPI-02</a:t>
            </a:r>
          </a:p>
        </p:txBody>
      </p:sp>
    </p:spTree>
    <p:extLst>
      <p:ext uri="{BB962C8B-B14F-4D97-AF65-F5344CB8AC3E}">
        <p14:creationId xmlns:p14="http://schemas.microsoft.com/office/powerpoint/2010/main" val="136520498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286000" y="685800"/>
            <a:ext cx="4572000" cy="6096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endParaRPr lang="es-CO" noProof="0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s-CO" dirty="0"/>
              <a:t>VN-AX-PPI-02</a:t>
            </a:r>
          </a:p>
        </p:txBody>
      </p:sp>
    </p:spTree>
    <p:extLst>
      <p:ext uri="{BB962C8B-B14F-4D97-AF65-F5344CB8AC3E}">
        <p14:creationId xmlns:p14="http://schemas.microsoft.com/office/powerpoint/2010/main" val="243210783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ble Imag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572000" cy="6096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endParaRPr lang="es-CO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572000" y="685800"/>
            <a:ext cx="4572000" cy="6096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endParaRPr lang="es-CO" noProof="0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s-CO" dirty="0"/>
              <a:t>VN-AX-PPI-02</a:t>
            </a:r>
          </a:p>
        </p:txBody>
      </p:sp>
    </p:spTree>
    <p:extLst>
      <p:ext uri="{BB962C8B-B14F-4D97-AF65-F5344CB8AC3E}">
        <p14:creationId xmlns:p14="http://schemas.microsoft.com/office/powerpoint/2010/main" val="116473709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3200400" cy="6096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endParaRPr lang="es-CO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3200400" y="685800"/>
            <a:ext cx="5943600" cy="6096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endParaRPr lang="es-CO" noProof="0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s-CO" dirty="0"/>
              <a:t>VN-AX-PPI-02</a:t>
            </a:r>
          </a:p>
        </p:txBody>
      </p:sp>
    </p:spTree>
    <p:extLst>
      <p:ext uri="{BB962C8B-B14F-4D97-AF65-F5344CB8AC3E}">
        <p14:creationId xmlns:p14="http://schemas.microsoft.com/office/powerpoint/2010/main" val="338825817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114800" cy="6096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endParaRPr lang="es-CO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495800" y="1143000"/>
            <a:ext cx="4267200" cy="533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500" b="1" spc="-150" baseline="0">
                <a:solidFill>
                  <a:schemeClr val="accent2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495800" y="1524000"/>
            <a:ext cx="4191000" cy="533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500" b="1" spc="-150" baseline="0">
                <a:solidFill>
                  <a:schemeClr val="accent2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495800" y="1981200"/>
            <a:ext cx="4267200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spc="-15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495800" y="2514600"/>
            <a:ext cx="4267200" cy="403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s-CO" dirty="0"/>
              <a:t>VN-AX-PPI-02</a:t>
            </a:r>
          </a:p>
        </p:txBody>
      </p:sp>
    </p:spTree>
    <p:extLst>
      <p:ext uri="{BB962C8B-B14F-4D97-AF65-F5344CB8AC3E}">
        <p14:creationId xmlns:p14="http://schemas.microsoft.com/office/powerpoint/2010/main" val="5164788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32004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3200400" y="685800"/>
            <a:ext cx="59436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23213"/>
      </p:ext>
    </p:extLst>
  </p:cSld>
  <p:clrMapOvr>
    <a:masterClrMapping/>
  </p:clrMapOvr>
  <p:transition spd="slow">
    <p:fad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o Ima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572000" cy="2743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endParaRPr lang="es-CO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4572000" cy="33528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endParaRPr lang="es-CO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572000" y="685800"/>
            <a:ext cx="4572000" cy="6096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endParaRPr lang="es-CO" noProof="0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s-CO" dirty="0"/>
              <a:t>VN-AX-PPI-02</a:t>
            </a:r>
          </a:p>
        </p:txBody>
      </p:sp>
    </p:spTree>
    <p:extLst>
      <p:ext uri="{BB962C8B-B14F-4D97-AF65-F5344CB8AC3E}">
        <p14:creationId xmlns:p14="http://schemas.microsoft.com/office/powerpoint/2010/main" val="79145842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" descr="1400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297613"/>
            <a:ext cx="304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2" descr="Logo - IQNET - Azul.t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6299200"/>
            <a:ext cx="50482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3" descr="Logo - ISO 9001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6291263"/>
            <a:ext cx="3143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4" descr="Logo - OHSAS 18001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6288088"/>
            <a:ext cx="315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/>
          <p:cNvSpPr txBox="1">
            <a:spLocks noChangeArrowheads="1"/>
          </p:cNvSpPr>
          <p:nvPr userDrawn="1"/>
        </p:nvSpPr>
        <p:spPr bwMode="auto">
          <a:xfrm>
            <a:off x="4572000" y="6238875"/>
            <a:ext cx="19843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S" sz="600" dirty="0" smtClean="0">
                <a:solidFill>
                  <a:srgbClr val="525252"/>
                </a:solidFill>
                <a:latin typeface="Arial Narrow" pitchFamily="34" charset="0"/>
              </a:rPr>
              <a:t>Estrategia, diseño, comercialización y administración de seguros de personas, control y seguimiento de la prestación del servicio en Riesgos Laborales, Salud Ocupacional y servicios de promoción y prevención, en Casa Matriz, Regionales Centro y Oriente y Sucursales Santander y Cundinamarca .</a:t>
            </a:r>
          </a:p>
        </p:txBody>
      </p:sp>
      <p:pic>
        <p:nvPicPr>
          <p:cNvPr id="9" name="Imagen 6" descr="nt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6296025"/>
            <a:ext cx="3063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667000" y="3124200"/>
            <a:ext cx="3810000" cy="609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6411954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B03D13BF-50D9-4DAA-B7CB-5B02BD180590}" type="datetime1">
              <a:rPr lang="es-CO"/>
              <a:pPr>
                <a:defRPr/>
              </a:pPr>
              <a:t>16/12/2016</a:t>
            </a:fld>
            <a:endParaRPr lang="es-CO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F7864E23-8F3B-429F-95EB-9F59F543D280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115827239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584113"/>
      </p:ext>
    </p:extLst>
  </p:cSld>
  <p:clrMapOvr>
    <a:masterClrMapping/>
  </p:clrMapOvr>
  <p:transition spd="slow">
    <p:split orient="vert"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9915408"/>
      </p:ext>
    </p:extLst>
  </p:cSld>
  <p:clrMapOvr>
    <a:masterClrMapping/>
  </p:clrMapOvr>
  <p:transition spd="slow">
    <p:split orient="vert"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 sz="4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828800" y="3429000"/>
            <a:ext cx="5486400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848577"/>
      </p:ext>
    </p:extLst>
  </p:cSld>
  <p:clrMapOvr>
    <a:masterClrMapping/>
  </p:clrMapOvr>
  <p:transition spd="slow">
    <p:fad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828800" y="1676400"/>
            <a:ext cx="5486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828800" y="2514600"/>
            <a:ext cx="5486400" cy="3657600"/>
          </a:xfrm>
          <a:prstGeom prst="rect">
            <a:avLst/>
          </a:prstGeom>
        </p:spPr>
        <p:txBody>
          <a:bodyPr/>
          <a:lstStyle>
            <a:lvl1pPr marL="860425" indent="282575" algn="l">
              <a:buFont typeface="+mj-lt"/>
              <a:buAutoNum type="arabicPeriod"/>
              <a:defRPr sz="2000" b="1" spc="-150">
                <a:solidFill>
                  <a:schemeClr val="tx1"/>
                </a:solidFill>
                <a:latin typeface="Helvetica LT Std" pitchFamily="34" charset="0"/>
              </a:defRPr>
            </a:lvl1pPr>
            <a:lvl2pPr marL="971550" indent="-514350" algn="ctr">
              <a:buFont typeface="+mj-lt"/>
              <a:buAutoNum type="arabicPeriod"/>
              <a:defRPr/>
            </a:lvl2pPr>
            <a:lvl3pPr marL="1371600" indent="-457200" algn="ctr">
              <a:buFont typeface="+mj-lt"/>
              <a:buAutoNum type="arabicPeriod"/>
              <a:defRPr/>
            </a:lvl3pPr>
            <a:lvl4pPr marL="1828800" indent="-457200" algn="ctr">
              <a:buFont typeface="+mj-lt"/>
              <a:buAutoNum type="arabicPeriod"/>
              <a:defRPr/>
            </a:lvl4pPr>
            <a:lvl5pPr marL="2286000" indent="-457200" algn="ctr">
              <a:buFont typeface="+mj-lt"/>
              <a:buAutoNum type="arabicPeriod"/>
              <a:defRPr/>
            </a:lvl5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LOREM</a:t>
            </a:r>
          </a:p>
          <a:p>
            <a:pPr lvl="0"/>
            <a:r>
              <a:rPr lang="en-US" dirty="0" smtClean="0"/>
              <a:t>IPSUM</a:t>
            </a:r>
          </a:p>
          <a:p>
            <a:pPr lvl="0"/>
            <a:endParaRPr lang="en-US" dirty="0" smtClean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799632"/>
      </p:ext>
    </p:extLst>
  </p:cSld>
  <p:clrMapOvr>
    <a:masterClrMapping/>
  </p:clrMapOvr>
  <p:transition spd="slow">
    <p:fad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14400" y="1066800"/>
            <a:ext cx="7315200" cy="5524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00" b="1" spc="-150" baseline="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14400" y="1600203"/>
            <a:ext cx="7315200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spc="-15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4400" y="1981200"/>
            <a:ext cx="7315200" cy="441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s-CO" sz="1400" kern="1200" dirty="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CO" dirty="0" err="1" smtClean="0"/>
              <a:t>Lorem</a:t>
            </a:r>
            <a:r>
              <a:rPr lang="es-CO" dirty="0" smtClean="0"/>
              <a:t> </a:t>
            </a:r>
            <a:r>
              <a:rPr lang="es-CO" dirty="0" err="1" smtClean="0"/>
              <a:t>ipsum</a:t>
            </a:r>
            <a:r>
              <a:rPr lang="es-CO" dirty="0" smtClean="0"/>
              <a:t> dolor </a:t>
            </a:r>
            <a:r>
              <a:rPr lang="es-CO" dirty="0" err="1" smtClean="0"/>
              <a:t>sit</a:t>
            </a:r>
            <a:r>
              <a:rPr lang="es-CO" dirty="0" smtClean="0"/>
              <a:t> </a:t>
            </a:r>
            <a:r>
              <a:rPr lang="es-CO" dirty="0" err="1" smtClean="0"/>
              <a:t>amet</a:t>
            </a:r>
            <a:r>
              <a:rPr lang="es-CO" dirty="0" smtClean="0"/>
              <a:t>, </a:t>
            </a:r>
            <a:r>
              <a:rPr lang="es-CO" dirty="0" err="1" smtClean="0"/>
              <a:t>consectetuer</a:t>
            </a:r>
            <a:r>
              <a:rPr lang="es-CO" dirty="0" smtClean="0"/>
              <a:t> </a:t>
            </a:r>
            <a:r>
              <a:rPr lang="es-CO" dirty="0" err="1" smtClean="0"/>
              <a:t>adipiscing</a:t>
            </a:r>
            <a:r>
              <a:rPr lang="es-CO" dirty="0" smtClean="0"/>
              <a:t> </a:t>
            </a:r>
            <a:r>
              <a:rPr lang="es-CO" dirty="0" err="1" smtClean="0"/>
              <a:t>elit</a:t>
            </a:r>
            <a:r>
              <a:rPr lang="es-CO" dirty="0" smtClean="0"/>
              <a:t>, sed </a:t>
            </a:r>
            <a:r>
              <a:rPr lang="es-CO" dirty="0" err="1" smtClean="0"/>
              <a:t>diam</a:t>
            </a:r>
            <a:r>
              <a:rPr lang="es-CO" dirty="0" smtClean="0"/>
              <a:t> </a:t>
            </a:r>
            <a:r>
              <a:rPr lang="es-CO" dirty="0" err="1" smtClean="0"/>
              <a:t>nonummy</a:t>
            </a:r>
            <a:r>
              <a:rPr lang="es-CO" dirty="0" smtClean="0"/>
              <a:t> </a:t>
            </a:r>
            <a:r>
              <a:rPr lang="es-CO" dirty="0" err="1" smtClean="0"/>
              <a:t>nibh</a:t>
            </a:r>
            <a:r>
              <a:rPr lang="es-CO" dirty="0" smtClean="0"/>
              <a:t> </a:t>
            </a:r>
            <a:r>
              <a:rPr lang="es-CO" dirty="0" err="1" smtClean="0"/>
              <a:t>euismod</a:t>
            </a:r>
            <a:r>
              <a:rPr lang="es-CO" dirty="0" smtClean="0"/>
              <a:t> </a:t>
            </a:r>
            <a:r>
              <a:rPr lang="es-CO" dirty="0" err="1" smtClean="0"/>
              <a:t>tincidunt</a:t>
            </a:r>
            <a:r>
              <a:rPr lang="es-CO" dirty="0" smtClean="0"/>
              <a:t> ut </a:t>
            </a:r>
            <a:r>
              <a:rPr lang="es-CO" dirty="0" err="1" smtClean="0"/>
              <a:t>laoreet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magna </a:t>
            </a:r>
            <a:r>
              <a:rPr lang="es-CO" dirty="0" err="1" smtClean="0"/>
              <a:t>aliquam</a:t>
            </a:r>
            <a:r>
              <a:rPr lang="es-CO" dirty="0" smtClean="0"/>
              <a:t> </a:t>
            </a:r>
            <a:r>
              <a:rPr lang="es-CO" dirty="0" err="1" smtClean="0"/>
              <a:t>erat</a:t>
            </a:r>
            <a:r>
              <a:rPr lang="es-CO" dirty="0" smtClean="0"/>
              <a:t> </a:t>
            </a:r>
            <a:r>
              <a:rPr lang="es-CO" dirty="0" err="1" smtClean="0"/>
              <a:t>volutpat</a:t>
            </a:r>
            <a:r>
              <a:rPr lang="es-CO" dirty="0" smtClean="0"/>
              <a:t>. Ut </a:t>
            </a:r>
            <a:r>
              <a:rPr lang="es-CO" dirty="0" err="1" smtClean="0"/>
              <a:t>wisi</a:t>
            </a:r>
            <a:r>
              <a:rPr lang="es-CO" dirty="0" smtClean="0"/>
              <a:t> </a:t>
            </a:r>
            <a:r>
              <a:rPr lang="es-CO" dirty="0" err="1" smtClean="0"/>
              <a:t>enim</a:t>
            </a:r>
            <a:r>
              <a:rPr lang="es-CO" dirty="0" smtClean="0"/>
              <a:t> ad </a:t>
            </a:r>
            <a:r>
              <a:rPr lang="es-CO" dirty="0" err="1" smtClean="0"/>
              <a:t>minim</a:t>
            </a:r>
            <a:r>
              <a:rPr lang="es-CO" dirty="0" smtClean="0"/>
              <a:t> </a:t>
            </a:r>
            <a:r>
              <a:rPr lang="es-CO" dirty="0" err="1" smtClean="0"/>
              <a:t>veniam</a:t>
            </a:r>
            <a:r>
              <a:rPr lang="es-CO" dirty="0" smtClean="0"/>
              <a:t>, </a:t>
            </a:r>
            <a:r>
              <a:rPr lang="es-CO" dirty="0" err="1" smtClean="0"/>
              <a:t>quis</a:t>
            </a:r>
            <a:r>
              <a:rPr lang="es-CO" dirty="0" smtClean="0"/>
              <a:t> </a:t>
            </a:r>
            <a:r>
              <a:rPr lang="es-CO" dirty="0" err="1" smtClean="0"/>
              <a:t>nostrud</a:t>
            </a:r>
            <a:r>
              <a:rPr lang="es-CO" dirty="0" smtClean="0"/>
              <a:t> </a:t>
            </a:r>
            <a:r>
              <a:rPr lang="es-CO" dirty="0" err="1" smtClean="0"/>
              <a:t>exerci</a:t>
            </a:r>
            <a:r>
              <a:rPr lang="es-CO" dirty="0" smtClean="0"/>
              <a:t> </a:t>
            </a:r>
            <a:r>
              <a:rPr lang="es-CO" dirty="0" err="1" smtClean="0"/>
              <a:t>tation</a:t>
            </a:r>
            <a:r>
              <a:rPr lang="es-CO" dirty="0" smtClean="0"/>
              <a:t> </a:t>
            </a:r>
            <a:r>
              <a:rPr lang="es-CO" dirty="0" err="1" smtClean="0"/>
              <a:t>ullamcorper</a:t>
            </a:r>
            <a:r>
              <a:rPr lang="es-CO" dirty="0" smtClean="0"/>
              <a:t> </a:t>
            </a:r>
            <a:r>
              <a:rPr lang="es-CO" dirty="0" err="1" smtClean="0"/>
              <a:t>suscipit</a:t>
            </a:r>
            <a:r>
              <a:rPr lang="es-CO" dirty="0" smtClean="0"/>
              <a:t> </a:t>
            </a:r>
            <a:r>
              <a:rPr lang="es-CO" dirty="0" err="1" smtClean="0"/>
              <a:t>lobortis</a:t>
            </a:r>
            <a:r>
              <a:rPr lang="es-CO" dirty="0" smtClean="0"/>
              <a:t> </a:t>
            </a:r>
            <a:r>
              <a:rPr lang="es-CO" dirty="0" err="1" smtClean="0"/>
              <a:t>nisl</a:t>
            </a:r>
            <a:r>
              <a:rPr lang="es-CO" dirty="0" smtClean="0"/>
              <a:t> ut </a:t>
            </a:r>
            <a:r>
              <a:rPr lang="es-CO" dirty="0" err="1" smtClean="0"/>
              <a:t>aliquip</a:t>
            </a:r>
            <a:r>
              <a:rPr lang="es-CO" dirty="0" smtClean="0"/>
              <a:t> ex </a:t>
            </a:r>
            <a:r>
              <a:rPr lang="es-CO" dirty="0" err="1" smtClean="0"/>
              <a:t>ea</a:t>
            </a:r>
            <a:r>
              <a:rPr lang="es-CO" dirty="0" smtClean="0"/>
              <a:t> </a:t>
            </a:r>
            <a:r>
              <a:rPr lang="es-CO" dirty="0" err="1" smtClean="0"/>
              <a:t>commodo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.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autem</a:t>
            </a:r>
            <a:r>
              <a:rPr lang="es-CO" dirty="0" smtClean="0"/>
              <a:t>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eum</a:t>
            </a:r>
            <a:r>
              <a:rPr lang="es-CO" dirty="0" smtClean="0"/>
              <a:t> </a:t>
            </a:r>
            <a:r>
              <a:rPr lang="es-CO" dirty="0" err="1" smtClean="0"/>
              <a:t>iriure</a:t>
            </a:r>
            <a:r>
              <a:rPr lang="es-CO" dirty="0" smtClean="0"/>
              <a:t> dolor in </a:t>
            </a:r>
            <a:r>
              <a:rPr lang="es-CO" dirty="0" err="1" smtClean="0"/>
              <a:t>hendrerit</a:t>
            </a:r>
            <a:r>
              <a:rPr lang="es-CO" dirty="0" smtClean="0"/>
              <a:t> in </a:t>
            </a:r>
            <a:r>
              <a:rPr lang="es-CO" dirty="0" err="1" smtClean="0"/>
              <a:t>vulputate</a:t>
            </a:r>
            <a:r>
              <a:rPr lang="es-CO" dirty="0" smtClean="0"/>
              <a:t> </a:t>
            </a:r>
            <a:r>
              <a:rPr lang="es-CO" dirty="0" err="1" smtClean="0"/>
              <a:t>velit</a:t>
            </a:r>
            <a:r>
              <a:rPr lang="es-CO" dirty="0" smtClean="0"/>
              <a:t> </a:t>
            </a:r>
            <a:r>
              <a:rPr lang="es-CO" dirty="0" err="1" smtClean="0"/>
              <a:t>esse</a:t>
            </a:r>
            <a:r>
              <a:rPr lang="es-CO" dirty="0" smtClean="0"/>
              <a:t> </a:t>
            </a:r>
            <a:r>
              <a:rPr lang="es-CO" dirty="0" err="1" smtClean="0"/>
              <a:t>molestie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,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illum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</a:t>
            </a:r>
            <a:r>
              <a:rPr lang="es-CO" dirty="0" err="1" smtClean="0"/>
              <a:t>eu</a:t>
            </a:r>
            <a:r>
              <a:rPr lang="es-CO" dirty="0" smtClean="0"/>
              <a:t> </a:t>
            </a:r>
            <a:r>
              <a:rPr lang="es-CO" dirty="0" err="1" smtClean="0"/>
              <a:t>feugiat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facilisis</a:t>
            </a:r>
            <a:r>
              <a:rPr lang="es-CO" dirty="0" smtClean="0"/>
              <a:t> at vero eros et </a:t>
            </a:r>
            <a:r>
              <a:rPr lang="es-CO" dirty="0" err="1" smtClean="0"/>
              <a:t>accumsan</a:t>
            </a:r>
            <a:r>
              <a:rPr lang="es-CO" dirty="0" smtClean="0"/>
              <a:t> et </a:t>
            </a:r>
            <a:r>
              <a:rPr lang="es-CO" dirty="0" err="1" smtClean="0"/>
              <a:t>iusto</a:t>
            </a:r>
            <a:r>
              <a:rPr lang="es-CO" dirty="0" smtClean="0"/>
              <a:t> odio </a:t>
            </a:r>
            <a:r>
              <a:rPr lang="es-CO" dirty="0" err="1" smtClean="0"/>
              <a:t>dignissim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blandit</a:t>
            </a:r>
            <a:r>
              <a:rPr lang="es-CO" dirty="0" smtClean="0"/>
              <a:t> </a:t>
            </a:r>
            <a:r>
              <a:rPr lang="es-CO" dirty="0" err="1" smtClean="0"/>
              <a:t>praesent</a:t>
            </a:r>
            <a:r>
              <a:rPr lang="es-CO" dirty="0" smtClean="0"/>
              <a:t> </a:t>
            </a:r>
            <a:r>
              <a:rPr lang="es-CO" dirty="0" err="1" smtClean="0"/>
              <a:t>luptatum</a:t>
            </a:r>
            <a:r>
              <a:rPr lang="es-CO" dirty="0" smtClean="0"/>
              <a:t> </a:t>
            </a:r>
            <a:r>
              <a:rPr lang="es-CO" dirty="0" err="1" smtClean="0"/>
              <a:t>zzril</a:t>
            </a:r>
            <a:r>
              <a:rPr lang="es-CO" dirty="0" smtClean="0"/>
              <a:t> </a:t>
            </a:r>
            <a:r>
              <a:rPr lang="es-CO" dirty="0" err="1" smtClean="0"/>
              <a:t>delenit</a:t>
            </a:r>
            <a:r>
              <a:rPr lang="es-CO" dirty="0" smtClean="0"/>
              <a:t> </a:t>
            </a:r>
            <a:r>
              <a:rPr lang="es-CO" dirty="0" err="1" smtClean="0"/>
              <a:t>augue</a:t>
            </a:r>
            <a:r>
              <a:rPr lang="es-CO" dirty="0" smtClean="0"/>
              <a:t>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te </a:t>
            </a:r>
            <a:r>
              <a:rPr lang="es-CO" dirty="0" err="1" smtClean="0"/>
              <a:t>feugait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</a:t>
            </a:r>
            <a:r>
              <a:rPr lang="es-CO" dirty="0" smtClean="0"/>
              <a:t>. </a:t>
            </a:r>
            <a:r>
              <a:rPr lang="es-CO" dirty="0" err="1" smtClean="0"/>
              <a:t>Nam</a:t>
            </a:r>
            <a:r>
              <a:rPr lang="es-CO" dirty="0" smtClean="0"/>
              <a:t> </a:t>
            </a:r>
            <a:r>
              <a:rPr lang="es-CO" dirty="0" err="1" smtClean="0"/>
              <a:t>liber</a:t>
            </a:r>
            <a:r>
              <a:rPr lang="es-CO" dirty="0" smtClean="0"/>
              <a:t> </a:t>
            </a:r>
            <a:r>
              <a:rPr lang="es-CO" dirty="0" err="1" smtClean="0"/>
              <a:t>tempor</a:t>
            </a:r>
            <a:r>
              <a:rPr lang="es-CO" dirty="0" smtClean="0"/>
              <a:t> cum </a:t>
            </a:r>
            <a:r>
              <a:rPr lang="es-CO" dirty="0" err="1" smtClean="0"/>
              <a:t>soluta</a:t>
            </a:r>
            <a:r>
              <a:rPr lang="es-CO" dirty="0" smtClean="0"/>
              <a:t> </a:t>
            </a:r>
            <a:r>
              <a:rPr lang="es-CO" dirty="0" err="1" smtClean="0"/>
              <a:t>nobis</a:t>
            </a:r>
            <a:r>
              <a:rPr lang="es-CO" dirty="0" smtClean="0"/>
              <a:t> </a:t>
            </a:r>
            <a:r>
              <a:rPr lang="es-CO" dirty="0" err="1" smtClean="0"/>
              <a:t>eleifend</a:t>
            </a:r>
            <a:r>
              <a:rPr lang="es-CO" dirty="0" smtClean="0"/>
              <a:t> </a:t>
            </a:r>
            <a:r>
              <a:rPr lang="es-CO" dirty="0" err="1" smtClean="0"/>
              <a:t>option</a:t>
            </a:r>
            <a:r>
              <a:rPr lang="es-CO" dirty="0" smtClean="0"/>
              <a:t> </a:t>
            </a:r>
            <a:r>
              <a:rPr lang="es-CO" dirty="0" err="1" smtClean="0"/>
              <a:t>congue</a:t>
            </a:r>
            <a:r>
              <a:rPr lang="es-CO" dirty="0" smtClean="0"/>
              <a:t> nihil </a:t>
            </a:r>
            <a:r>
              <a:rPr lang="es-CO" dirty="0" err="1" smtClean="0"/>
              <a:t>imperdiet</a:t>
            </a:r>
            <a:r>
              <a:rPr lang="es-CO" dirty="0" smtClean="0"/>
              <a:t> </a:t>
            </a:r>
            <a:r>
              <a:rPr lang="es-CO" dirty="0" err="1" smtClean="0"/>
              <a:t>doming</a:t>
            </a:r>
            <a:r>
              <a:rPr lang="es-CO" dirty="0" smtClean="0"/>
              <a:t> id </a:t>
            </a:r>
            <a:r>
              <a:rPr lang="es-CO" dirty="0" err="1" smtClean="0"/>
              <a:t>quod</a:t>
            </a:r>
            <a:r>
              <a:rPr lang="es-CO" dirty="0" smtClean="0"/>
              <a:t> </a:t>
            </a:r>
            <a:r>
              <a:rPr lang="es-CO" dirty="0" err="1" smtClean="0"/>
              <a:t>mazim</a:t>
            </a:r>
            <a:r>
              <a:rPr lang="es-CO" dirty="0" smtClean="0"/>
              <a:t> </a:t>
            </a:r>
            <a:r>
              <a:rPr lang="es-CO" dirty="0" err="1" smtClean="0"/>
              <a:t>placerat</a:t>
            </a:r>
            <a:r>
              <a:rPr lang="es-CO" dirty="0" smtClean="0"/>
              <a:t> </a:t>
            </a:r>
            <a:r>
              <a:rPr lang="es-CO" dirty="0" err="1" smtClean="0"/>
              <a:t>facer</a:t>
            </a:r>
            <a:r>
              <a:rPr lang="es-CO" dirty="0" smtClean="0"/>
              <a:t> </a:t>
            </a:r>
            <a:r>
              <a:rPr lang="es-CO" dirty="0" err="1" smtClean="0"/>
              <a:t>possim</a:t>
            </a:r>
            <a:r>
              <a:rPr lang="es-CO" dirty="0" smtClean="0"/>
              <a:t> </a:t>
            </a:r>
            <a:r>
              <a:rPr lang="es-CO" dirty="0" err="1" smtClean="0"/>
              <a:t>assum</a:t>
            </a:r>
            <a:r>
              <a:rPr lang="es-CO" dirty="0" smtClean="0"/>
              <a:t>. </a:t>
            </a:r>
            <a:r>
              <a:rPr lang="es-CO" dirty="0" err="1" smtClean="0"/>
              <a:t>Typi</a:t>
            </a:r>
            <a:r>
              <a:rPr lang="es-CO" dirty="0" smtClean="0"/>
              <a:t> non </a:t>
            </a:r>
            <a:r>
              <a:rPr lang="es-CO" dirty="0" err="1" smtClean="0"/>
              <a:t>habent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 </a:t>
            </a:r>
            <a:r>
              <a:rPr lang="es-CO" dirty="0" err="1" smtClean="0"/>
              <a:t>insitam</a:t>
            </a:r>
            <a:r>
              <a:rPr lang="es-CO" dirty="0" smtClean="0"/>
              <a:t>; </a:t>
            </a:r>
            <a:r>
              <a:rPr lang="es-CO" dirty="0" err="1" smtClean="0"/>
              <a:t>est</a:t>
            </a:r>
            <a:r>
              <a:rPr lang="es-CO" dirty="0" smtClean="0"/>
              <a:t> </a:t>
            </a:r>
            <a:r>
              <a:rPr lang="es-CO" dirty="0" err="1" smtClean="0"/>
              <a:t>usus</a:t>
            </a:r>
            <a:r>
              <a:rPr lang="es-CO" dirty="0" smtClean="0"/>
              <a:t> </a:t>
            </a:r>
            <a:r>
              <a:rPr lang="es-CO" dirty="0" err="1" smtClean="0"/>
              <a:t>legentis</a:t>
            </a:r>
            <a:r>
              <a:rPr lang="es-CO" dirty="0" smtClean="0"/>
              <a:t> in </a:t>
            </a:r>
            <a:r>
              <a:rPr lang="es-CO" dirty="0" err="1" smtClean="0"/>
              <a:t>iis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facit</a:t>
            </a:r>
            <a:r>
              <a:rPr lang="es-CO" dirty="0" smtClean="0"/>
              <a:t> </a:t>
            </a:r>
            <a:r>
              <a:rPr lang="es-CO" dirty="0" err="1" smtClean="0"/>
              <a:t>eorum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.</a:t>
            </a:r>
            <a:endParaRPr lang="es-CO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945684"/>
      </p:ext>
    </p:extLst>
  </p:cSld>
  <p:clrMapOvr>
    <a:masterClrMapping/>
  </p:clrMapOvr>
  <p:transition spd="slow">
    <p:fad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14400" y="30480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5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914400" y="35814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748040"/>
      </p:ext>
    </p:extLst>
  </p:cSld>
  <p:clrMapOvr>
    <a:masterClrMapping/>
  </p:clrMapOvr>
  <p:transition spd="slow">
    <p:fad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9144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729524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1148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495800" y="1143000"/>
            <a:ext cx="4267200" cy="533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495800" y="1524000"/>
            <a:ext cx="4191000" cy="533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495800" y="1981200"/>
            <a:ext cx="4267200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495800" y="2514600"/>
            <a:ext cx="4267200" cy="403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924923"/>
      </p:ext>
    </p:extLst>
  </p:cSld>
  <p:clrMapOvr>
    <a:masterClrMapping/>
  </p:clrMapOvr>
  <p:transition spd="slow">
    <p:fad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286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749308"/>
      </p:ext>
    </p:extLst>
  </p:cSld>
  <p:clrMapOvr>
    <a:masterClrMapping/>
  </p:clrMapOvr>
  <p:transition spd="slow">
    <p:fad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le Imag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572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476919"/>
      </p:ext>
    </p:extLst>
  </p:cSld>
  <p:clrMapOvr>
    <a:masterClrMapping/>
  </p:clrMapOvr>
  <p:transition spd="slow">
    <p:fad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32004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3200400" y="685800"/>
            <a:ext cx="59436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46738"/>
      </p:ext>
    </p:extLst>
  </p:cSld>
  <p:clrMapOvr>
    <a:masterClrMapping/>
  </p:clrMapOvr>
  <p:transition spd="slow">
    <p:fad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1148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495800" y="1143000"/>
            <a:ext cx="4267200" cy="533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495800" y="1524000"/>
            <a:ext cx="4191000" cy="533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495800" y="1981200"/>
            <a:ext cx="4267200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495800" y="2514600"/>
            <a:ext cx="4267200" cy="403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001041"/>
      </p:ext>
    </p:extLst>
  </p:cSld>
  <p:clrMapOvr>
    <a:masterClrMapping/>
  </p:clrMapOvr>
  <p:transition spd="slow">
    <p:fad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saico Ima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572000" cy="27432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4572000" cy="33528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572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862632"/>
      </p:ext>
    </p:extLst>
  </p:cSld>
  <p:clrMapOvr>
    <a:masterClrMapping/>
  </p:clrMapOvr>
  <p:transition spd="slow">
    <p:fad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err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667000" y="3124200"/>
            <a:ext cx="3810000" cy="609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99528109"/>
      </p:ext>
    </p:extLst>
  </p:cSld>
  <p:clrMapOvr>
    <a:masterClrMapping/>
  </p:clrMapOvr>
  <p:transition spd="slow">
    <p:fad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B9B958BC-C913-46F2-9D4B-03E84EA94BE2}" type="datetimeFigureOut">
              <a:rPr lang="en-US"/>
              <a:pPr>
                <a:defRPr/>
              </a:pPr>
              <a:t>12/16/2016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89DAEBD-A08E-47CA-BEA3-833C6AE1F436}" type="slidenum">
              <a:rPr lang="en-US" altLang="es-CO"/>
              <a:pPr>
                <a:defRPr/>
              </a:pPr>
              <a:t>‹Nº›</a:t>
            </a:fld>
            <a:endParaRPr lang="en-US" altLang="es-CO" dirty="0"/>
          </a:p>
        </p:txBody>
      </p:sp>
    </p:spTree>
    <p:extLst>
      <p:ext uri="{BB962C8B-B14F-4D97-AF65-F5344CB8AC3E}">
        <p14:creationId xmlns:p14="http://schemas.microsoft.com/office/powerpoint/2010/main" val="2801665369"/>
      </p:ext>
    </p:extLst>
  </p:cSld>
  <p:clrMapOvr>
    <a:masterClrMapping/>
  </p:clrMapOvr>
  <p:transition spd="slow">
    <p:fad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513488A1-9E39-4AE5-93BF-9B6E2B9A08A4}" type="datetimeFigureOut">
              <a:rPr lang="en-US"/>
              <a:pPr>
                <a:defRPr/>
              </a:pPr>
              <a:t>12/16/2016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971A696-5435-4A50-9E6D-86624002E972}" type="slidenum">
              <a:rPr lang="en-US" altLang="es-CO"/>
              <a:pPr>
                <a:defRPr/>
              </a:pPr>
              <a:t>‹Nº›</a:t>
            </a:fld>
            <a:endParaRPr lang="en-US" altLang="es-CO" dirty="0"/>
          </a:p>
        </p:txBody>
      </p:sp>
    </p:spTree>
    <p:extLst>
      <p:ext uri="{BB962C8B-B14F-4D97-AF65-F5344CB8AC3E}">
        <p14:creationId xmlns:p14="http://schemas.microsoft.com/office/powerpoint/2010/main" val="2956859792"/>
      </p:ext>
    </p:extLst>
  </p:cSld>
  <p:clrMapOvr>
    <a:masterClrMapping/>
  </p:clrMapOvr>
  <p:transition spd="slow">
    <p:fad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 descr="pp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14571"/>
            <a:ext cx="4038600" cy="3911609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accent6">
                  <a:lumMod val="75000"/>
                </a:schemeClr>
              </a:buClr>
              <a:defRPr sz="2400"/>
            </a:lvl2pPr>
            <a:lvl3pPr>
              <a:buClr>
                <a:schemeClr val="accent6">
                  <a:lumMod val="75000"/>
                </a:schemeClr>
              </a:buClr>
              <a:defRPr sz="20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800"/>
            </a:lvl4pPr>
            <a:lvl5pPr>
              <a:buClr>
                <a:schemeClr val="accent6">
                  <a:lumMod val="7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14571"/>
            <a:ext cx="4038600" cy="391160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4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0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9930F8A2-AEB8-4F12-8B87-34C129D6BE36}" type="datetimeFigureOut">
              <a:rPr lang="en-US"/>
              <a:pPr>
                <a:defRPr/>
              </a:pPr>
              <a:t>12/16/2016</a:t>
            </a:fld>
            <a:endParaRPr lang="en-US" dirty="0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BCD6C2A-B1BB-45C6-8EA5-EE99A893AA67}" type="slidenum">
              <a:rPr lang="en-US" altLang="es-CO"/>
              <a:pPr>
                <a:defRPr/>
              </a:pPr>
              <a:t>‹Nº›</a:t>
            </a:fld>
            <a:endParaRPr lang="en-US" altLang="es-CO" dirty="0"/>
          </a:p>
        </p:txBody>
      </p:sp>
    </p:spTree>
    <p:extLst>
      <p:ext uri="{BB962C8B-B14F-4D97-AF65-F5344CB8AC3E}">
        <p14:creationId xmlns:p14="http://schemas.microsoft.com/office/powerpoint/2010/main" val="3598107779"/>
      </p:ext>
    </p:extLst>
  </p:cSld>
  <p:clrMapOvr>
    <a:masterClrMapping/>
  </p:clrMapOvr>
  <p:transition spd="slow">
    <p:fad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 Imagen" descr="pp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2071677"/>
            <a:ext cx="4040188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714638"/>
            <a:ext cx="4040188" cy="341154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75000"/>
                </a:schemeClr>
              </a:buClr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600"/>
            </a:lvl4pPr>
            <a:lvl5pPr>
              <a:buClr>
                <a:schemeClr val="accent6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3" y="2071677"/>
            <a:ext cx="4041775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3" y="2714638"/>
            <a:ext cx="4041775" cy="341154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75000"/>
                </a:schemeClr>
              </a:buClr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600"/>
            </a:lvl4pPr>
            <a:lvl5pPr>
              <a:buClr>
                <a:schemeClr val="accent6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8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AA5105D0-7223-4D36-A773-13367F1B7164}" type="datetimeFigureOut">
              <a:rPr lang="en-US"/>
              <a:pPr>
                <a:defRPr/>
              </a:pPr>
              <a:t>12/16/2016</a:t>
            </a:fld>
            <a:endParaRPr lang="en-US" dirty="0"/>
          </a:p>
        </p:txBody>
      </p:sp>
      <p:sp>
        <p:nvSpPr>
          <p:cNvPr id="9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54860D-BA01-4A47-A2F2-35D84FF8B566}" type="slidenum">
              <a:rPr lang="en-US" altLang="es-CO"/>
              <a:pPr>
                <a:defRPr/>
              </a:pPr>
              <a:t>‹Nº›</a:t>
            </a:fld>
            <a:endParaRPr lang="en-US" altLang="es-CO" dirty="0"/>
          </a:p>
        </p:txBody>
      </p:sp>
    </p:spTree>
    <p:extLst>
      <p:ext uri="{BB962C8B-B14F-4D97-AF65-F5344CB8AC3E}">
        <p14:creationId xmlns:p14="http://schemas.microsoft.com/office/powerpoint/2010/main" val="368779410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saico Ima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572000" cy="27432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4572000" cy="33528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572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520022"/>
      </p:ext>
    </p:extLst>
  </p:cSld>
  <p:clrMapOvr>
    <a:masterClrMapping/>
  </p:clrMapOvr>
  <p:transition spd="slow"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Imagen" descr="pp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EA8D22D0-6ABD-4715-A9B1-783F1DE3B43A}" type="datetimeFigureOut">
              <a:rPr lang="en-US"/>
              <a:pPr>
                <a:defRPr/>
              </a:pPr>
              <a:t>12/16/2016</a:t>
            </a:fld>
            <a:endParaRPr lang="en-US" dirty="0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FFB6427-584D-408A-A4A2-B2E53106C61C}" type="slidenum">
              <a:rPr lang="en-US" altLang="es-CO"/>
              <a:pPr>
                <a:defRPr/>
              </a:pPr>
              <a:t>‹Nº›</a:t>
            </a:fld>
            <a:endParaRPr lang="en-US" altLang="es-CO" dirty="0"/>
          </a:p>
        </p:txBody>
      </p:sp>
    </p:spTree>
    <p:extLst>
      <p:ext uri="{BB962C8B-B14F-4D97-AF65-F5344CB8AC3E}">
        <p14:creationId xmlns:p14="http://schemas.microsoft.com/office/powerpoint/2010/main" val="3374604234"/>
      </p:ext>
    </p:extLst>
  </p:cSld>
  <p:clrMapOvr>
    <a:masterClrMapping/>
  </p:clrMapOvr>
  <p:transition spd="slow">
    <p:fad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pp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143135"/>
            <a:ext cx="8229600" cy="39830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933023DD-AB75-4D12-A9CD-0D53FEFE6F0A}" type="datetimeFigureOut">
              <a:rPr lang="en-US"/>
              <a:pPr>
                <a:defRPr/>
              </a:pPr>
              <a:t>12/16/2016</a:t>
            </a:fld>
            <a:endParaRPr lang="en-U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5A9E9C6-1EA1-427A-9067-2EE9F20F4451}" type="slidenum">
              <a:rPr lang="en-US" altLang="es-CO"/>
              <a:pPr>
                <a:defRPr/>
              </a:pPr>
              <a:t>‹Nº›</a:t>
            </a:fld>
            <a:endParaRPr lang="en-US" altLang="es-CO" dirty="0"/>
          </a:p>
        </p:txBody>
      </p:sp>
    </p:spTree>
    <p:extLst>
      <p:ext uri="{BB962C8B-B14F-4D97-AF65-F5344CB8AC3E}">
        <p14:creationId xmlns:p14="http://schemas.microsoft.com/office/powerpoint/2010/main" val="3206638560"/>
      </p:ext>
    </p:extLst>
  </p:cSld>
  <p:clrMapOvr>
    <a:masterClrMapping/>
  </p:clrMapOvr>
  <p:transition spd="slow">
    <p:fad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 descr="pp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14571"/>
            <a:ext cx="4038600" cy="3911609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accent6">
                  <a:lumMod val="75000"/>
                </a:schemeClr>
              </a:buClr>
              <a:defRPr sz="2400"/>
            </a:lvl2pPr>
            <a:lvl3pPr>
              <a:buClr>
                <a:schemeClr val="accent6">
                  <a:lumMod val="75000"/>
                </a:schemeClr>
              </a:buClr>
              <a:defRPr sz="20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800"/>
            </a:lvl4pPr>
            <a:lvl5pPr>
              <a:buClr>
                <a:schemeClr val="accent6">
                  <a:lumMod val="7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14571"/>
            <a:ext cx="4038600" cy="391160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4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0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A05CAC29-A2F5-47A3-8E33-28C489411CBD}" type="datetimeFigureOut">
              <a:rPr lang="en-US"/>
              <a:pPr>
                <a:defRPr/>
              </a:pPr>
              <a:t>12/16/2016</a:t>
            </a:fld>
            <a:endParaRPr lang="en-US" dirty="0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2871BE7-1841-46E8-8D78-2DE2761A27D2}" type="slidenum">
              <a:rPr lang="en-US" altLang="es-CO"/>
              <a:pPr>
                <a:defRPr/>
              </a:pPr>
              <a:t>‹Nº›</a:t>
            </a:fld>
            <a:endParaRPr lang="en-US" altLang="es-CO" dirty="0"/>
          </a:p>
        </p:txBody>
      </p:sp>
    </p:spTree>
    <p:extLst>
      <p:ext uri="{BB962C8B-B14F-4D97-AF65-F5344CB8AC3E}">
        <p14:creationId xmlns:p14="http://schemas.microsoft.com/office/powerpoint/2010/main" val="76869867"/>
      </p:ext>
    </p:extLst>
  </p:cSld>
  <p:clrMapOvr>
    <a:masterClrMapping/>
  </p:clrMapOvr>
  <p:transition spd="slow">
    <p:fad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 Imagen" descr="pp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2071677"/>
            <a:ext cx="4040188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714638"/>
            <a:ext cx="4040188" cy="341154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75000"/>
                </a:schemeClr>
              </a:buClr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600"/>
            </a:lvl4pPr>
            <a:lvl5pPr>
              <a:buClr>
                <a:schemeClr val="accent6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3" y="2071677"/>
            <a:ext cx="4041775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3" y="2714638"/>
            <a:ext cx="4041775" cy="341154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75000"/>
                </a:schemeClr>
              </a:buClr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600"/>
            </a:lvl4pPr>
            <a:lvl5pPr>
              <a:buClr>
                <a:schemeClr val="accent6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8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9F762A14-F2E1-4D07-895C-29D2E69644AF}" type="datetimeFigureOut">
              <a:rPr lang="en-US"/>
              <a:pPr>
                <a:defRPr/>
              </a:pPr>
              <a:t>12/16/2016</a:t>
            </a:fld>
            <a:endParaRPr lang="en-US" dirty="0"/>
          </a:p>
        </p:txBody>
      </p:sp>
      <p:sp>
        <p:nvSpPr>
          <p:cNvPr id="9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01F343D-D39D-440F-9028-457A59C047E6}" type="slidenum">
              <a:rPr lang="en-US" altLang="es-CO"/>
              <a:pPr>
                <a:defRPr/>
              </a:pPr>
              <a:t>‹Nº›</a:t>
            </a:fld>
            <a:endParaRPr lang="en-US" altLang="es-CO" dirty="0"/>
          </a:p>
        </p:txBody>
      </p:sp>
    </p:spTree>
    <p:extLst>
      <p:ext uri="{BB962C8B-B14F-4D97-AF65-F5344CB8AC3E}">
        <p14:creationId xmlns:p14="http://schemas.microsoft.com/office/powerpoint/2010/main" val="1537943834"/>
      </p:ext>
    </p:extLst>
  </p:cSld>
  <p:clrMapOvr>
    <a:masterClrMapping/>
  </p:clrMapOvr>
  <p:transition spd="slow">
    <p:fad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Imagen" descr="pp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136EE896-A799-4C39-8827-85EEE60DB383}" type="datetimeFigureOut">
              <a:rPr lang="en-US"/>
              <a:pPr>
                <a:defRPr/>
              </a:pPr>
              <a:t>12/16/2016</a:t>
            </a:fld>
            <a:endParaRPr lang="en-US" dirty="0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A1C3F37-2EBD-466E-B903-94ED125371C0}" type="slidenum">
              <a:rPr lang="en-US" altLang="es-CO"/>
              <a:pPr>
                <a:defRPr/>
              </a:pPr>
              <a:t>‹Nº›</a:t>
            </a:fld>
            <a:endParaRPr lang="en-US" altLang="es-CO" dirty="0"/>
          </a:p>
        </p:txBody>
      </p:sp>
    </p:spTree>
    <p:extLst>
      <p:ext uri="{BB962C8B-B14F-4D97-AF65-F5344CB8AC3E}">
        <p14:creationId xmlns:p14="http://schemas.microsoft.com/office/powerpoint/2010/main" val="667678921"/>
      </p:ext>
    </p:extLst>
  </p:cSld>
  <p:clrMapOvr>
    <a:masterClrMapping/>
  </p:clrMapOvr>
  <p:transition spd="slow">
    <p:fad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pp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143135"/>
            <a:ext cx="8229600" cy="39830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6C19CA21-8915-4381-9746-3C32A8D9D453}" type="datetimeFigureOut">
              <a:rPr lang="en-US"/>
              <a:pPr>
                <a:defRPr/>
              </a:pPr>
              <a:t>12/16/2016</a:t>
            </a:fld>
            <a:endParaRPr lang="en-U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EB49973-EFC6-445B-948E-AE30713817EF}" type="slidenum">
              <a:rPr lang="en-US" altLang="es-CO"/>
              <a:pPr>
                <a:defRPr/>
              </a:pPr>
              <a:t>‹Nº›</a:t>
            </a:fld>
            <a:endParaRPr lang="en-US" altLang="es-CO" dirty="0"/>
          </a:p>
        </p:txBody>
      </p:sp>
    </p:spTree>
    <p:extLst>
      <p:ext uri="{BB962C8B-B14F-4D97-AF65-F5344CB8AC3E}">
        <p14:creationId xmlns:p14="http://schemas.microsoft.com/office/powerpoint/2010/main" val="3104345"/>
      </p:ext>
    </p:extLst>
  </p:cSld>
  <p:clrMapOvr>
    <a:masterClrMapping/>
  </p:clrMapOvr>
  <p:transition spd="slow">
    <p:fad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1082651-A402-4CF3-96F9-B61C7A0002EA}" type="datetimeFigureOut">
              <a:rPr lang="en-US"/>
              <a:pPr>
                <a:defRPr/>
              </a:pPr>
              <a:t>12/16/2016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0ACC3E8-7F7F-4B9B-9111-0ED93754BEA8}" type="slidenum">
              <a:rPr lang="en-US" altLang="es-CO"/>
              <a:pPr>
                <a:defRPr/>
              </a:pPr>
              <a:t>‹Nº›</a:t>
            </a:fld>
            <a:endParaRPr lang="en-US" altLang="es-CO" dirty="0"/>
          </a:p>
        </p:txBody>
      </p:sp>
    </p:spTree>
    <p:extLst>
      <p:ext uri="{BB962C8B-B14F-4D97-AF65-F5344CB8AC3E}">
        <p14:creationId xmlns:p14="http://schemas.microsoft.com/office/powerpoint/2010/main" val="1801248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 descr="pp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14571"/>
            <a:ext cx="4038600" cy="3911609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accent6">
                  <a:lumMod val="75000"/>
                </a:schemeClr>
              </a:buClr>
              <a:defRPr sz="2400"/>
            </a:lvl2pPr>
            <a:lvl3pPr>
              <a:buClr>
                <a:schemeClr val="accent6">
                  <a:lumMod val="75000"/>
                </a:schemeClr>
              </a:buClr>
              <a:defRPr sz="20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800"/>
            </a:lvl4pPr>
            <a:lvl5pPr>
              <a:buClr>
                <a:schemeClr val="accent6">
                  <a:lumMod val="7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14571"/>
            <a:ext cx="4038600" cy="391160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4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0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FAED1BF-7172-4FB2-AC74-7A22A7B0D367}" type="datetimeFigureOut">
              <a:rPr lang="es-ES"/>
              <a:pPr>
                <a:defRPr/>
              </a:pPr>
              <a:t>16/12/2016</a:t>
            </a:fld>
            <a:endParaRPr lang="es-ES" dirty="0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D037F2C-732A-4E20-A75A-294B163CB747}" type="slidenum">
              <a:rPr lang="es-ES" altLang="es-CO"/>
              <a:pPr>
                <a:defRPr/>
              </a:pPr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1008622113"/>
      </p:ext>
    </p:extLst>
  </p:cSld>
  <p:clrMapOvr>
    <a:masterClrMapping/>
  </p:clrMapOvr>
  <p:transition spd="slow">
    <p:fad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 Imagen" descr="pp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2071677"/>
            <a:ext cx="4040188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714638"/>
            <a:ext cx="4040188" cy="341154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75000"/>
                </a:schemeClr>
              </a:buClr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600"/>
            </a:lvl4pPr>
            <a:lvl5pPr>
              <a:buClr>
                <a:schemeClr val="accent6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3" y="2071677"/>
            <a:ext cx="4041775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3" y="2714638"/>
            <a:ext cx="4041775" cy="341154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75000"/>
                </a:schemeClr>
              </a:buClr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600"/>
            </a:lvl4pPr>
            <a:lvl5pPr>
              <a:buClr>
                <a:schemeClr val="accent6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8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900445E-7119-4C20-9C3B-11FA04259A64}" type="datetimeFigureOut">
              <a:rPr lang="es-ES"/>
              <a:pPr>
                <a:defRPr/>
              </a:pPr>
              <a:t>16/12/2016</a:t>
            </a:fld>
            <a:endParaRPr lang="es-ES" dirty="0"/>
          </a:p>
        </p:txBody>
      </p:sp>
      <p:sp>
        <p:nvSpPr>
          <p:cNvPr id="9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AA6E122-1283-4F2C-94C0-5B692B5104D2}" type="slidenum">
              <a:rPr lang="es-ES" altLang="es-CO"/>
              <a:pPr>
                <a:defRPr/>
              </a:pPr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4057301129"/>
      </p:ext>
    </p:extLst>
  </p:cSld>
  <p:clrMapOvr>
    <a:masterClrMapping/>
  </p:clrMapOvr>
  <p:transition spd="slow">
    <p:fad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Imagen" descr="pp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ECE3F2E-0E32-4417-AB36-FC4CD647A759}" type="datetimeFigureOut">
              <a:rPr lang="es-ES"/>
              <a:pPr>
                <a:defRPr/>
              </a:pPr>
              <a:t>16/12/2016</a:t>
            </a:fld>
            <a:endParaRPr lang="es-ES" dirty="0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142DBE8-7295-48ED-9F78-DE53DD719F4B}" type="slidenum">
              <a:rPr lang="es-ES" altLang="es-CO"/>
              <a:pPr>
                <a:defRPr/>
              </a:pPr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544757266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err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667000" y="3124200"/>
            <a:ext cx="3810000" cy="609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10357149"/>
      </p:ext>
    </p:extLst>
  </p:cSld>
  <p:clrMapOvr>
    <a:masterClrMapping/>
  </p:clrMapOvr>
  <p:transition spd="slow">
    <p:fad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pp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143135"/>
            <a:ext cx="8229600" cy="39830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C9D293F-6FF0-42F9-94A0-7C4052D1708A}" type="datetimeFigureOut">
              <a:rPr lang="es-ES"/>
              <a:pPr>
                <a:defRPr/>
              </a:pPr>
              <a:t>16/12/2016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9B965CC-7060-4F51-9E9C-EC121DDF4076}" type="slidenum">
              <a:rPr lang="es-ES" altLang="es-CO"/>
              <a:pPr>
                <a:defRPr/>
              </a:pPr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419349736"/>
      </p:ext>
    </p:extLst>
  </p:cSld>
  <p:clrMapOvr>
    <a:masterClrMapping/>
  </p:clrMapOvr>
  <p:transition spd="slow">
    <p:fad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 descr="pp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14571"/>
            <a:ext cx="4038600" cy="3911609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accent6">
                  <a:lumMod val="75000"/>
                </a:schemeClr>
              </a:buClr>
              <a:defRPr sz="2400"/>
            </a:lvl2pPr>
            <a:lvl3pPr>
              <a:buClr>
                <a:schemeClr val="accent6">
                  <a:lumMod val="75000"/>
                </a:schemeClr>
              </a:buClr>
              <a:defRPr sz="20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800"/>
            </a:lvl4pPr>
            <a:lvl5pPr>
              <a:buClr>
                <a:schemeClr val="accent6">
                  <a:lumMod val="7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14571"/>
            <a:ext cx="4038600" cy="391160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4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0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7293D36-578E-4034-B20B-9511772DADA1}" type="datetimeFigureOut">
              <a:rPr lang="es-ES"/>
              <a:pPr>
                <a:defRPr/>
              </a:pPr>
              <a:t>16/12/2016</a:t>
            </a:fld>
            <a:endParaRPr lang="es-ES" dirty="0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80A6ECE-F560-4E72-AC3F-E1A33AF1E300}" type="slidenum">
              <a:rPr lang="es-ES" altLang="es-CO"/>
              <a:pPr>
                <a:defRPr/>
              </a:pPr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1593488754"/>
      </p:ext>
    </p:extLst>
  </p:cSld>
  <p:clrMapOvr>
    <a:masterClrMapping/>
  </p:clrMapOvr>
  <p:transition spd="slow">
    <p:fad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 Imagen" descr="pp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2071677"/>
            <a:ext cx="4040188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714638"/>
            <a:ext cx="4040188" cy="341154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75000"/>
                </a:schemeClr>
              </a:buClr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600"/>
            </a:lvl4pPr>
            <a:lvl5pPr>
              <a:buClr>
                <a:schemeClr val="accent6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3" y="2071677"/>
            <a:ext cx="4041775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3" y="2714638"/>
            <a:ext cx="4041775" cy="341154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75000"/>
                </a:schemeClr>
              </a:buClr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600"/>
            </a:lvl4pPr>
            <a:lvl5pPr>
              <a:buClr>
                <a:schemeClr val="accent6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8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CAC5753-1D9F-4669-81DC-6051E6011AFE}" type="datetimeFigureOut">
              <a:rPr lang="es-ES"/>
              <a:pPr>
                <a:defRPr/>
              </a:pPr>
              <a:t>16/12/2016</a:t>
            </a:fld>
            <a:endParaRPr lang="es-ES" dirty="0"/>
          </a:p>
        </p:txBody>
      </p:sp>
      <p:sp>
        <p:nvSpPr>
          <p:cNvPr id="9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0C78682-2731-4535-BD01-DD5EE4B8B749}" type="slidenum">
              <a:rPr lang="es-ES" altLang="es-CO"/>
              <a:pPr>
                <a:defRPr/>
              </a:pPr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2073820080"/>
      </p:ext>
    </p:extLst>
  </p:cSld>
  <p:clrMapOvr>
    <a:masterClrMapping/>
  </p:clrMapOvr>
  <p:transition spd="slow">
    <p:fad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Imagen" descr="pp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9197139-522C-466F-924C-9D39942AE65A}" type="datetimeFigureOut">
              <a:rPr lang="es-ES"/>
              <a:pPr>
                <a:defRPr/>
              </a:pPr>
              <a:t>16/12/2016</a:t>
            </a:fld>
            <a:endParaRPr lang="es-ES" dirty="0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E656ECC-CC2C-4CFA-8703-FDAEB8647CC1}" type="slidenum">
              <a:rPr lang="es-ES" altLang="es-CO"/>
              <a:pPr>
                <a:defRPr/>
              </a:pPr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296817642"/>
      </p:ext>
    </p:extLst>
  </p:cSld>
  <p:clrMapOvr>
    <a:masterClrMapping/>
  </p:clrMapOvr>
  <p:transition spd="slow">
    <p:fad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pp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143135"/>
            <a:ext cx="8229600" cy="39830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757C245-7F39-4DA2-B625-DB570B7B614F}" type="datetimeFigureOut">
              <a:rPr lang="es-ES"/>
              <a:pPr>
                <a:defRPr/>
              </a:pPr>
              <a:t>16/12/2016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D96084A-D9E9-42DA-90B9-021555EEA7A6}" type="slidenum">
              <a:rPr lang="es-ES" altLang="es-CO"/>
              <a:pPr>
                <a:defRPr/>
              </a:pPr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3618494371"/>
      </p:ext>
    </p:extLst>
  </p:cSld>
  <p:clrMapOvr>
    <a:masterClrMapping/>
  </p:clrMapOvr>
  <p:transition spd="slow">
    <p:fad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xfrm>
            <a:off x="788988" y="6492875"/>
            <a:ext cx="127635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C292CDE7-A4E5-45C9-AA96-7B1495FF49D2}" type="datetimeFigureOut">
              <a:rPr lang="es-ES"/>
              <a:pPr>
                <a:defRPr/>
              </a:pPr>
              <a:t>16/12/2016</a:t>
            </a:fld>
            <a:endParaRPr lang="es-ES" dirty="0"/>
          </a:p>
        </p:txBody>
      </p:sp>
      <p:sp>
        <p:nvSpPr>
          <p:cNvPr id="3" name="5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7319963" y="6483350"/>
            <a:ext cx="827087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E336B06-4E4D-413E-AC4C-981B3C840521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3433328444"/>
      </p:ext>
    </p:extLst>
  </p:cSld>
  <p:clrMapOvr>
    <a:masterClrMapping/>
  </p:clrMapOvr>
  <p:transition>
    <p:fad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 sz="4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828800" y="3429000"/>
            <a:ext cx="5486400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Calibri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8192429"/>
      </p:ext>
    </p:extLst>
  </p:cSld>
  <p:clrMapOvr>
    <a:masterClrMapping/>
  </p:clrMapOvr>
  <p:transition spd="slow">
    <p:fad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828800" y="1676400"/>
            <a:ext cx="5486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828800" y="2514600"/>
            <a:ext cx="5486400" cy="3657600"/>
          </a:xfrm>
          <a:prstGeom prst="rect">
            <a:avLst/>
          </a:prstGeom>
        </p:spPr>
        <p:txBody>
          <a:bodyPr/>
          <a:lstStyle>
            <a:lvl1pPr marL="860425" indent="282575" algn="l">
              <a:buFont typeface="+mj-lt"/>
              <a:buAutoNum type="arabicPeriod"/>
              <a:defRPr sz="2000" b="1" spc="-150">
                <a:solidFill>
                  <a:schemeClr val="tx1"/>
                </a:solidFill>
                <a:latin typeface="Helvetica LT Std" pitchFamily="34" charset="0"/>
              </a:defRPr>
            </a:lvl1pPr>
            <a:lvl2pPr marL="971550" indent="-514350" algn="ctr">
              <a:buFont typeface="+mj-lt"/>
              <a:buAutoNum type="arabicPeriod"/>
              <a:defRPr/>
            </a:lvl2pPr>
            <a:lvl3pPr marL="1371600" indent="-457200" algn="ctr">
              <a:buFont typeface="+mj-lt"/>
              <a:buAutoNum type="arabicPeriod"/>
              <a:defRPr/>
            </a:lvl3pPr>
            <a:lvl4pPr marL="1828800" indent="-457200" algn="ctr">
              <a:buFont typeface="+mj-lt"/>
              <a:buAutoNum type="arabicPeriod"/>
              <a:defRPr/>
            </a:lvl4pPr>
            <a:lvl5pPr marL="2286000" indent="-457200" algn="ctr">
              <a:buFont typeface="+mj-lt"/>
              <a:buAutoNum type="arabicPeriod"/>
              <a:defRPr/>
            </a:lvl5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LOREM</a:t>
            </a:r>
          </a:p>
          <a:p>
            <a:pPr lvl="0"/>
            <a:r>
              <a:rPr lang="en-US" dirty="0" smtClean="0"/>
              <a:t>IPSUM</a:t>
            </a:r>
          </a:p>
          <a:p>
            <a:pPr lvl="0"/>
            <a:endParaRPr lang="en-US" dirty="0" smtClean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Calibri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8864307"/>
      </p:ext>
    </p:extLst>
  </p:cSld>
  <p:clrMapOvr>
    <a:masterClrMapping/>
  </p:clrMapOvr>
  <p:transition spd="slow">
    <p:fad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14400" y="1066800"/>
            <a:ext cx="7315200" cy="5524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00" b="1" spc="-150" baseline="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14400" y="1600203"/>
            <a:ext cx="7315200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spc="-15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4400" y="1981200"/>
            <a:ext cx="7315200" cy="441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s-CO" sz="1400" kern="1200" dirty="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CO" dirty="0" err="1" smtClean="0"/>
              <a:t>Lorem</a:t>
            </a:r>
            <a:r>
              <a:rPr lang="es-CO" dirty="0" smtClean="0"/>
              <a:t> </a:t>
            </a:r>
            <a:r>
              <a:rPr lang="es-CO" dirty="0" err="1" smtClean="0"/>
              <a:t>ipsum</a:t>
            </a:r>
            <a:r>
              <a:rPr lang="es-CO" dirty="0" smtClean="0"/>
              <a:t> dolor </a:t>
            </a:r>
            <a:r>
              <a:rPr lang="es-CO" dirty="0" err="1" smtClean="0"/>
              <a:t>sit</a:t>
            </a:r>
            <a:r>
              <a:rPr lang="es-CO" dirty="0" smtClean="0"/>
              <a:t> </a:t>
            </a:r>
            <a:r>
              <a:rPr lang="es-CO" dirty="0" err="1" smtClean="0"/>
              <a:t>amet</a:t>
            </a:r>
            <a:r>
              <a:rPr lang="es-CO" dirty="0" smtClean="0"/>
              <a:t>, </a:t>
            </a:r>
            <a:r>
              <a:rPr lang="es-CO" dirty="0" err="1" smtClean="0"/>
              <a:t>consectetuer</a:t>
            </a:r>
            <a:r>
              <a:rPr lang="es-CO" dirty="0" smtClean="0"/>
              <a:t> </a:t>
            </a:r>
            <a:r>
              <a:rPr lang="es-CO" dirty="0" err="1" smtClean="0"/>
              <a:t>adipiscing</a:t>
            </a:r>
            <a:r>
              <a:rPr lang="es-CO" dirty="0" smtClean="0"/>
              <a:t> </a:t>
            </a:r>
            <a:r>
              <a:rPr lang="es-CO" dirty="0" err="1" smtClean="0"/>
              <a:t>elit</a:t>
            </a:r>
            <a:r>
              <a:rPr lang="es-CO" dirty="0" smtClean="0"/>
              <a:t>, sed </a:t>
            </a:r>
            <a:r>
              <a:rPr lang="es-CO" dirty="0" err="1" smtClean="0"/>
              <a:t>diam</a:t>
            </a:r>
            <a:r>
              <a:rPr lang="es-CO" dirty="0" smtClean="0"/>
              <a:t> </a:t>
            </a:r>
            <a:r>
              <a:rPr lang="es-CO" dirty="0" err="1" smtClean="0"/>
              <a:t>nonummy</a:t>
            </a:r>
            <a:r>
              <a:rPr lang="es-CO" dirty="0" smtClean="0"/>
              <a:t> </a:t>
            </a:r>
            <a:r>
              <a:rPr lang="es-CO" dirty="0" err="1" smtClean="0"/>
              <a:t>nibh</a:t>
            </a:r>
            <a:r>
              <a:rPr lang="es-CO" dirty="0" smtClean="0"/>
              <a:t> </a:t>
            </a:r>
            <a:r>
              <a:rPr lang="es-CO" dirty="0" err="1" smtClean="0"/>
              <a:t>euismod</a:t>
            </a:r>
            <a:r>
              <a:rPr lang="es-CO" dirty="0" smtClean="0"/>
              <a:t> </a:t>
            </a:r>
            <a:r>
              <a:rPr lang="es-CO" dirty="0" err="1" smtClean="0"/>
              <a:t>tincidunt</a:t>
            </a:r>
            <a:r>
              <a:rPr lang="es-CO" dirty="0" smtClean="0"/>
              <a:t> ut </a:t>
            </a:r>
            <a:r>
              <a:rPr lang="es-CO" dirty="0" err="1" smtClean="0"/>
              <a:t>laoreet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magna </a:t>
            </a:r>
            <a:r>
              <a:rPr lang="es-CO" dirty="0" err="1" smtClean="0"/>
              <a:t>aliquam</a:t>
            </a:r>
            <a:r>
              <a:rPr lang="es-CO" dirty="0" smtClean="0"/>
              <a:t> </a:t>
            </a:r>
            <a:r>
              <a:rPr lang="es-CO" dirty="0" err="1" smtClean="0"/>
              <a:t>erat</a:t>
            </a:r>
            <a:r>
              <a:rPr lang="es-CO" dirty="0" smtClean="0"/>
              <a:t> </a:t>
            </a:r>
            <a:r>
              <a:rPr lang="es-CO" dirty="0" err="1" smtClean="0"/>
              <a:t>volutpat</a:t>
            </a:r>
            <a:r>
              <a:rPr lang="es-CO" dirty="0" smtClean="0"/>
              <a:t>. Ut </a:t>
            </a:r>
            <a:r>
              <a:rPr lang="es-CO" dirty="0" err="1" smtClean="0"/>
              <a:t>wisi</a:t>
            </a:r>
            <a:r>
              <a:rPr lang="es-CO" dirty="0" smtClean="0"/>
              <a:t> </a:t>
            </a:r>
            <a:r>
              <a:rPr lang="es-CO" dirty="0" err="1" smtClean="0"/>
              <a:t>enim</a:t>
            </a:r>
            <a:r>
              <a:rPr lang="es-CO" dirty="0" smtClean="0"/>
              <a:t> ad </a:t>
            </a:r>
            <a:r>
              <a:rPr lang="es-CO" dirty="0" err="1" smtClean="0"/>
              <a:t>minim</a:t>
            </a:r>
            <a:r>
              <a:rPr lang="es-CO" dirty="0" smtClean="0"/>
              <a:t> </a:t>
            </a:r>
            <a:r>
              <a:rPr lang="es-CO" dirty="0" err="1" smtClean="0"/>
              <a:t>veniam</a:t>
            </a:r>
            <a:r>
              <a:rPr lang="es-CO" dirty="0" smtClean="0"/>
              <a:t>, </a:t>
            </a:r>
            <a:r>
              <a:rPr lang="es-CO" dirty="0" err="1" smtClean="0"/>
              <a:t>quis</a:t>
            </a:r>
            <a:r>
              <a:rPr lang="es-CO" dirty="0" smtClean="0"/>
              <a:t> </a:t>
            </a:r>
            <a:r>
              <a:rPr lang="es-CO" dirty="0" err="1" smtClean="0"/>
              <a:t>nostrud</a:t>
            </a:r>
            <a:r>
              <a:rPr lang="es-CO" dirty="0" smtClean="0"/>
              <a:t> </a:t>
            </a:r>
            <a:r>
              <a:rPr lang="es-CO" dirty="0" err="1" smtClean="0"/>
              <a:t>exerci</a:t>
            </a:r>
            <a:r>
              <a:rPr lang="es-CO" dirty="0" smtClean="0"/>
              <a:t> </a:t>
            </a:r>
            <a:r>
              <a:rPr lang="es-CO" dirty="0" err="1" smtClean="0"/>
              <a:t>tation</a:t>
            </a:r>
            <a:r>
              <a:rPr lang="es-CO" dirty="0" smtClean="0"/>
              <a:t> </a:t>
            </a:r>
            <a:r>
              <a:rPr lang="es-CO" dirty="0" err="1" smtClean="0"/>
              <a:t>ullamcorper</a:t>
            </a:r>
            <a:r>
              <a:rPr lang="es-CO" dirty="0" smtClean="0"/>
              <a:t> </a:t>
            </a:r>
            <a:r>
              <a:rPr lang="es-CO" dirty="0" err="1" smtClean="0"/>
              <a:t>suscipit</a:t>
            </a:r>
            <a:r>
              <a:rPr lang="es-CO" dirty="0" smtClean="0"/>
              <a:t> </a:t>
            </a:r>
            <a:r>
              <a:rPr lang="es-CO" dirty="0" err="1" smtClean="0"/>
              <a:t>lobortis</a:t>
            </a:r>
            <a:r>
              <a:rPr lang="es-CO" dirty="0" smtClean="0"/>
              <a:t> </a:t>
            </a:r>
            <a:r>
              <a:rPr lang="es-CO" dirty="0" err="1" smtClean="0"/>
              <a:t>nisl</a:t>
            </a:r>
            <a:r>
              <a:rPr lang="es-CO" dirty="0" smtClean="0"/>
              <a:t> ut </a:t>
            </a:r>
            <a:r>
              <a:rPr lang="es-CO" dirty="0" err="1" smtClean="0"/>
              <a:t>aliquip</a:t>
            </a:r>
            <a:r>
              <a:rPr lang="es-CO" dirty="0" smtClean="0"/>
              <a:t> ex </a:t>
            </a:r>
            <a:r>
              <a:rPr lang="es-CO" dirty="0" err="1" smtClean="0"/>
              <a:t>ea</a:t>
            </a:r>
            <a:r>
              <a:rPr lang="es-CO" dirty="0" smtClean="0"/>
              <a:t> </a:t>
            </a:r>
            <a:r>
              <a:rPr lang="es-CO" dirty="0" err="1" smtClean="0"/>
              <a:t>commodo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.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autem</a:t>
            </a:r>
            <a:r>
              <a:rPr lang="es-CO" dirty="0" smtClean="0"/>
              <a:t>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eum</a:t>
            </a:r>
            <a:r>
              <a:rPr lang="es-CO" dirty="0" smtClean="0"/>
              <a:t> </a:t>
            </a:r>
            <a:r>
              <a:rPr lang="es-CO" dirty="0" err="1" smtClean="0"/>
              <a:t>iriure</a:t>
            </a:r>
            <a:r>
              <a:rPr lang="es-CO" dirty="0" smtClean="0"/>
              <a:t> dolor in </a:t>
            </a:r>
            <a:r>
              <a:rPr lang="es-CO" dirty="0" err="1" smtClean="0"/>
              <a:t>hendrerit</a:t>
            </a:r>
            <a:r>
              <a:rPr lang="es-CO" dirty="0" smtClean="0"/>
              <a:t> in </a:t>
            </a:r>
            <a:r>
              <a:rPr lang="es-CO" dirty="0" err="1" smtClean="0"/>
              <a:t>vulputate</a:t>
            </a:r>
            <a:r>
              <a:rPr lang="es-CO" dirty="0" smtClean="0"/>
              <a:t> </a:t>
            </a:r>
            <a:r>
              <a:rPr lang="es-CO" dirty="0" err="1" smtClean="0"/>
              <a:t>velit</a:t>
            </a:r>
            <a:r>
              <a:rPr lang="es-CO" dirty="0" smtClean="0"/>
              <a:t> </a:t>
            </a:r>
            <a:r>
              <a:rPr lang="es-CO" dirty="0" err="1" smtClean="0"/>
              <a:t>esse</a:t>
            </a:r>
            <a:r>
              <a:rPr lang="es-CO" dirty="0" smtClean="0"/>
              <a:t> </a:t>
            </a:r>
            <a:r>
              <a:rPr lang="es-CO" dirty="0" err="1" smtClean="0"/>
              <a:t>molestie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,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illum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</a:t>
            </a:r>
            <a:r>
              <a:rPr lang="es-CO" dirty="0" err="1" smtClean="0"/>
              <a:t>eu</a:t>
            </a:r>
            <a:r>
              <a:rPr lang="es-CO" dirty="0" smtClean="0"/>
              <a:t> </a:t>
            </a:r>
            <a:r>
              <a:rPr lang="es-CO" dirty="0" err="1" smtClean="0"/>
              <a:t>feugiat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facilisis</a:t>
            </a:r>
            <a:r>
              <a:rPr lang="es-CO" dirty="0" smtClean="0"/>
              <a:t> at vero eros et </a:t>
            </a:r>
            <a:r>
              <a:rPr lang="es-CO" dirty="0" err="1" smtClean="0"/>
              <a:t>accumsan</a:t>
            </a:r>
            <a:r>
              <a:rPr lang="es-CO" dirty="0" smtClean="0"/>
              <a:t> et </a:t>
            </a:r>
            <a:r>
              <a:rPr lang="es-CO" dirty="0" err="1" smtClean="0"/>
              <a:t>iusto</a:t>
            </a:r>
            <a:r>
              <a:rPr lang="es-CO" dirty="0" smtClean="0"/>
              <a:t> odio </a:t>
            </a:r>
            <a:r>
              <a:rPr lang="es-CO" dirty="0" err="1" smtClean="0"/>
              <a:t>dignissim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blandit</a:t>
            </a:r>
            <a:r>
              <a:rPr lang="es-CO" dirty="0" smtClean="0"/>
              <a:t> </a:t>
            </a:r>
            <a:r>
              <a:rPr lang="es-CO" dirty="0" err="1" smtClean="0"/>
              <a:t>praesent</a:t>
            </a:r>
            <a:r>
              <a:rPr lang="es-CO" dirty="0" smtClean="0"/>
              <a:t> </a:t>
            </a:r>
            <a:r>
              <a:rPr lang="es-CO" dirty="0" err="1" smtClean="0"/>
              <a:t>luptatum</a:t>
            </a:r>
            <a:r>
              <a:rPr lang="es-CO" dirty="0" smtClean="0"/>
              <a:t> </a:t>
            </a:r>
            <a:r>
              <a:rPr lang="es-CO" dirty="0" err="1" smtClean="0"/>
              <a:t>zzril</a:t>
            </a:r>
            <a:r>
              <a:rPr lang="es-CO" dirty="0" smtClean="0"/>
              <a:t> </a:t>
            </a:r>
            <a:r>
              <a:rPr lang="es-CO" dirty="0" err="1" smtClean="0"/>
              <a:t>delenit</a:t>
            </a:r>
            <a:r>
              <a:rPr lang="es-CO" dirty="0" smtClean="0"/>
              <a:t> </a:t>
            </a:r>
            <a:r>
              <a:rPr lang="es-CO" dirty="0" err="1" smtClean="0"/>
              <a:t>augue</a:t>
            </a:r>
            <a:r>
              <a:rPr lang="es-CO" dirty="0" smtClean="0"/>
              <a:t>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te </a:t>
            </a:r>
            <a:r>
              <a:rPr lang="es-CO" dirty="0" err="1" smtClean="0"/>
              <a:t>feugait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</a:t>
            </a:r>
            <a:r>
              <a:rPr lang="es-CO" dirty="0" smtClean="0"/>
              <a:t>. </a:t>
            </a:r>
            <a:r>
              <a:rPr lang="es-CO" dirty="0" err="1" smtClean="0"/>
              <a:t>Nam</a:t>
            </a:r>
            <a:r>
              <a:rPr lang="es-CO" dirty="0" smtClean="0"/>
              <a:t> </a:t>
            </a:r>
            <a:r>
              <a:rPr lang="es-CO" dirty="0" err="1" smtClean="0"/>
              <a:t>liber</a:t>
            </a:r>
            <a:r>
              <a:rPr lang="es-CO" dirty="0" smtClean="0"/>
              <a:t> </a:t>
            </a:r>
            <a:r>
              <a:rPr lang="es-CO" dirty="0" err="1" smtClean="0"/>
              <a:t>tempor</a:t>
            </a:r>
            <a:r>
              <a:rPr lang="es-CO" dirty="0" smtClean="0"/>
              <a:t> cum </a:t>
            </a:r>
            <a:r>
              <a:rPr lang="es-CO" dirty="0" err="1" smtClean="0"/>
              <a:t>soluta</a:t>
            </a:r>
            <a:r>
              <a:rPr lang="es-CO" dirty="0" smtClean="0"/>
              <a:t> </a:t>
            </a:r>
            <a:r>
              <a:rPr lang="es-CO" dirty="0" err="1" smtClean="0"/>
              <a:t>nobis</a:t>
            </a:r>
            <a:r>
              <a:rPr lang="es-CO" dirty="0" smtClean="0"/>
              <a:t> </a:t>
            </a:r>
            <a:r>
              <a:rPr lang="es-CO" dirty="0" err="1" smtClean="0"/>
              <a:t>eleifend</a:t>
            </a:r>
            <a:r>
              <a:rPr lang="es-CO" dirty="0" smtClean="0"/>
              <a:t> </a:t>
            </a:r>
            <a:r>
              <a:rPr lang="es-CO" dirty="0" err="1" smtClean="0"/>
              <a:t>option</a:t>
            </a:r>
            <a:r>
              <a:rPr lang="es-CO" dirty="0" smtClean="0"/>
              <a:t> </a:t>
            </a:r>
            <a:r>
              <a:rPr lang="es-CO" dirty="0" err="1" smtClean="0"/>
              <a:t>congue</a:t>
            </a:r>
            <a:r>
              <a:rPr lang="es-CO" dirty="0" smtClean="0"/>
              <a:t> nihil </a:t>
            </a:r>
            <a:r>
              <a:rPr lang="es-CO" dirty="0" err="1" smtClean="0"/>
              <a:t>imperdiet</a:t>
            </a:r>
            <a:r>
              <a:rPr lang="es-CO" dirty="0" smtClean="0"/>
              <a:t> </a:t>
            </a:r>
            <a:r>
              <a:rPr lang="es-CO" dirty="0" err="1" smtClean="0"/>
              <a:t>doming</a:t>
            </a:r>
            <a:r>
              <a:rPr lang="es-CO" dirty="0" smtClean="0"/>
              <a:t> id </a:t>
            </a:r>
            <a:r>
              <a:rPr lang="es-CO" dirty="0" err="1" smtClean="0"/>
              <a:t>quod</a:t>
            </a:r>
            <a:r>
              <a:rPr lang="es-CO" dirty="0" smtClean="0"/>
              <a:t> </a:t>
            </a:r>
            <a:r>
              <a:rPr lang="es-CO" dirty="0" err="1" smtClean="0"/>
              <a:t>mazim</a:t>
            </a:r>
            <a:r>
              <a:rPr lang="es-CO" dirty="0" smtClean="0"/>
              <a:t> </a:t>
            </a:r>
            <a:r>
              <a:rPr lang="es-CO" dirty="0" err="1" smtClean="0"/>
              <a:t>placerat</a:t>
            </a:r>
            <a:r>
              <a:rPr lang="es-CO" dirty="0" smtClean="0"/>
              <a:t> </a:t>
            </a:r>
            <a:r>
              <a:rPr lang="es-CO" dirty="0" err="1" smtClean="0"/>
              <a:t>facer</a:t>
            </a:r>
            <a:r>
              <a:rPr lang="es-CO" dirty="0" smtClean="0"/>
              <a:t> </a:t>
            </a:r>
            <a:r>
              <a:rPr lang="es-CO" dirty="0" err="1" smtClean="0"/>
              <a:t>possim</a:t>
            </a:r>
            <a:r>
              <a:rPr lang="es-CO" dirty="0" smtClean="0"/>
              <a:t> </a:t>
            </a:r>
            <a:r>
              <a:rPr lang="es-CO" dirty="0" err="1" smtClean="0"/>
              <a:t>assum</a:t>
            </a:r>
            <a:r>
              <a:rPr lang="es-CO" dirty="0" smtClean="0"/>
              <a:t>. </a:t>
            </a:r>
            <a:r>
              <a:rPr lang="es-CO" dirty="0" err="1" smtClean="0"/>
              <a:t>Typi</a:t>
            </a:r>
            <a:r>
              <a:rPr lang="es-CO" dirty="0" smtClean="0"/>
              <a:t> non </a:t>
            </a:r>
            <a:r>
              <a:rPr lang="es-CO" dirty="0" err="1" smtClean="0"/>
              <a:t>habent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 </a:t>
            </a:r>
            <a:r>
              <a:rPr lang="es-CO" dirty="0" err="1" smtClean="0"/>
              <a:t>insitam</a:t>
            </a:r>
            <a:r>
              <a:rPr lang="es-CO" dirty="0" smtClean="0"/>
              <a:t>; </a:t>
            </a:r>
            <a:r>
              <a:rPr lang="es-CO" dirty="0" err="1" smtClean="0"/>
              <a:t>est</a:t>
            </a:r>
            <a:r>
              <a:rPr lang="es-CO" dirty="0" smtClean="0"/>
              <a:t> </a:t>
            </a:r>
            <a:r>
              <a:rPr lang="es-CO" dirty="0" err="1" smtClean="0"/>
              <a:t>usus</a:t>
            </a:r>
            <a:r>
              <a:rPr lang="es-CO" dirty="0" smtClean="0"/>
              <a:t> </a:t>
            </a:r>
            <a:r>
              <a:rPr lang="es-CO" dirty="0" err="1" smtClean="0"/>
              <a:t>legentis</a:t>
            </a:r>
            <a:r>
              <a:rPr lang="es-CO" dirty="0" smtClean="0"/>
              <a:t> in </a:t>
            </a:r>
            <a:r>
              <a:rPr lang="es-CO" dirty="0" err="1" smtClean="0"/>
              <a:t>iis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facit</a:t>
            </a:r>
            <a:r>
              <a:rPr lang="es-CO" dirty="0" smtClean="0"/>
              <a:t> </a:t>
            </a:r>
            <a:r>
              <a:rPr lang="es-CO" dirty="0" err="1" smtClean="0"/>
              <a:t>eorum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.</a:t>
            </a:r>
            <a:endParaRPr lang="es-CO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Calibri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6823178"/>
      </p:ext>
    </p:extLst>
  </p:cSld>
  <p:clrMapOvr>
    <a:masterClrMapping/>
  </p:clrMapOvr>
  <p:transition spd="slow">
    <p:fad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14400" y="30480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5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914400" y="35814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Calibri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0496800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 descr="pp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14571"/>
            <a:ext cx="4038600" cy="3911609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accent6">
                  <a:lumMod val="75000"/>
                </a:schemeClr>
              </a:buClr>
              <a:defRPr sz="2400"/>
            </a:lvl2pPr>
            <a:lvl3pPr>
              <a:buClr>
                <a:schemeClr val="accent6">
                  <a:lumMod val="75000"/>
                </a:schemeClr>
              </a:buClr>
              <a:defRPr sz="20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800"/>
            </a:lvl4pPr>
            <a:lvl5pPr>
              <a:buClr>
                <a:schemeClr val="accent6">
                  <a:lumMod val="7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14571"/>
            <a:ext cx="4038600" cy="391160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4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0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CEFA346C-3B44-4E62-A6F6-4BC9813512A3}" type="datetimeFigureOut">
              <a:rPr lang="en-US"/>
              <a:pPr>
                <a:defRPr/>
              </a:pPr>
              <a:t>12/16/2016</a:t>
            </a:fld>
            <a:endParaRPr lang="en-US" dirty="0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A8F7DF8-A001-40DF-BB3A-0DE9A3143FD5}" type="slidenum">
              <a:rPr lang="en-US" altLang="es-CO"/>
              <a:pPr>
                <a:defRPr/>
              </a:pPr>
              <a:t>‹Nº›</a:t>
            </a:fld>
            <a:endParaRPr lang="en-US" altLang="es-CO" dirty="0"/>
          </a:p>
        </p:txBody>
      </p:sp>
    </p:spTree>
    <p:extLst>
      <p:ext uri="{BB962C8B-B14F-4D97-AF65-F5344CB8AC3E}">
        <p14:creationId xmlns:p14="http://schemas.microsoft.com/office/powerpoint/2010/main" val="1808256492"/>
      </p:ext>
    </p:extLst>
  </p:cSld>
  <p:clrMapOvr>
    <a:masterClrMapping/>
  </p:clrMapOvr>
  <p:transition spd="slow">
    <p:fade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9144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Calibri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9964875"/>
      </p:ext>
    </p:extLst>
  </p:cSld>
  <p:clrMapOvr>
    <a:masterClrMapping/>
  </p:clrMapOvr>
  <p:transition spd="slow">
    <p:fad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286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Calibri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5082669"/>
      </p:ext>
    </p:extLst>
  </p:cSld>
  <p:clrMapOvr>
    <a:masterClrMapping/>
  </p:clrMapOvr>
  <p:transition spd="slow">
    <p:fad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le Imag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572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Calibri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86152025"/>
      </p:ext>
    </p:extLst>
  </p:cSld>
  <p:clrMapOvr>
    <a:masterClrMapping/>
  </p:clrMapOvr>
  <p:transition spd="slow">
    <p:fad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32004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3200400" y="685800"/>
            <a:ext cx="59436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Calibri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4479609"/>
      </p:ext>
    </p:extLst>
  </p:cSld>
  <p:clrMapOvr>
    <a:masterClrMapping/>
  </p:clrMapOvr>
  <p:transition spd="slow">
    <p:fad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1148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495800" y="1143000"/>
            <a:ext cx="4267200" cy="533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495800" y="1524000"/>
            <a:ext cx="4191000" cy="533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495800" y="1981200"/>
            <a:ext cx="4267200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495800" y="2514600"/>
            <a:ext cx="4267200" cy="403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Calibri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2388775"/>
      </p:ext>
    </p:extLst>
  </p:cSld>
  <p:clrMapOvr>
    <a:masterClrMapping/>
  </p:clrMapOvr>
  <p:transition spd="slow">
    <p:fad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saico Ima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572000" cy="27432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4572000" cy="33528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572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Calibri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8517684"/>
      </p:ext>
    </p:extLst>
  </p:cSld>
  <p:clrMapOvr>
    <a:masterClrMapping/>
  </p:clrMapOvr>
  <p:transition spd="slow">
    <p:fad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err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667000" y="3124200"/>
            <a:ext cx="3810000" cy="609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60461716"/>
      </p:ext>
    </p:extLst>
  </p:cSld>
  <p:clrMapOvr>
    <a:masterClrMapping/>
  </p:clrMapOvr>
  <p:transition spd="slow">
    <p:fad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DF1CA15-8A25-4E2E-B362-59446310FE3D}" type="datetimeFigureOut">
              <a:rPr lang="es-ES"/>
              <a:pPr>
                <a:defRPr/>
              </a:pPr>
              <a:t>16/12/2016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23E3306-95B1-4546-AFF1-FDADE1FE88A0}" type="slidenum">
              <a:rPr lang="es-ES" altLang="es-CO"/>
              <a:pPr>
                <a:defRPr/>
              </a:pPr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2619109691"/>
      </p:ext>
    </p:extLst>
  </p:cSld>
  <p:clrMapOvr>
    <a:masterClrMapping/>
  </p:clrMapOvr>
  <p:transition spd="slow">
    <p:fad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4609133-3F20-4B53-A7A4-F273349F036B}" type="datetimeFigureOut">
              <a:rPr lang="es-ES"/>
              <a:pPr>
                <a:defRPr/>
              </a:pPr>
              <a:t>16/12/2016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0F7EB87-D933-473B-8CF7-A963A4C81C2B}" type="slidenum">
              <a:rPr lang="es-ES" altLang="es-CO"/>
              <a:pPr>
                <a:defRPr/>
              </a:pPr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1336877018"/>
      </p:ext>
    </p:extLst>
  </p:cSld>
  <p:clrMapOvr>
    <a:masterClrMapping/>
  </p:clrMapOvr>
  <p:transition spd="slow">
    <p:fad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ulo Presentación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914400"/>
          </a:xfrm>
          <a:prstGeom prst="rect">
            <a:avLst/>
          </a:prstGeom>
        </p:spPr>
        <p:txBody>
          <a:bodyPr/>
          <a:lstStyle>
            <a:lvl1pPr>
              <a:defRPr sz="5000" b="1" spc="-150">
                <a:solidFill>
                  <a:schemeClr val="bg2"/>
                </a:solidFill>
                <a:latin typeface="Helvetica LT Std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Calibri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2942761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 Imagen" descr="pp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2071677"/>
            <a:ext cx="4040188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714638"/>
            <a:ext cx="4040188" cy="341154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75000"/>
                </a:schemeClr>
              </a:buClr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600"/>
            </a:lvl4pPr>
            <a:lvl5pPr>
              <a:buClr>
                <a:schemeClr val="accent6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3" y="2071677"/>
            <a:ext cx="4041775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3" y="2714638"/>
            <a:ext cx="4041775" cy="341154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75000"/>
                </a:schemeClr>
              </a:buClr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600"/>
            </a:lvl4pPr>
            <a:lvl5pPr>
              <a:buClr>
                <a:schemeClr val="accent6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8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EA01EE0E-9891-4E77-A448-9E71D706A3F7}" type="datetimeFigureOut">
              <a:rPr lang="en-US"/>
              <a:pPr>
                <a:defRPr/>
              </a:pPr>
              <a:t>12/16/2016</a:t>
            </a:fld>
            <a:endParaRPr lang="en-US" dirty="0"/>
          </a:p>
        </p:txBody>
      </p:sp>
      <p:sp>
        <p:nvSpPr>
          <p:cNvPr id="9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71CEB29-51AF-4143-8B66-5AE698D0F46B}" type="slidenum">
              <a:rPr lang="en-US" altLang="es-CO"/>
              <a:pPr>
                <a:defRPr/>
              </a:pPr>
              <a:t>‹Nº›</a:t>
            </a:fld>
            <a:endParaRPr lang="en-US" altLang="es-CO" dirty="0"/>
          </a:p>
        </p:txBody>
      </p:sp>
    </p:spTree>
    <p:extLst>
      <p:ext uri="{BB962C8B-B14F-4D97-AF65-F5344CB8AC3E}">
        <p14:creationId xmlns:p14="http://schemas.microsoft.com/office/powerpoint/2010/main" val="4219873545"/>
      </p:ext>
    </p:extLst>
  </p:cSld>
  <p:clrMapOvr>
    <a:masterClrMapping/>
  </p:clrMapOvr>
  <p:transition spd="slow">
    <p:fade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6353518"/>
      </p:ext>
    </p:extLst>
  </p:cSld>
  <p:clrMapOvr>
    <a:masterClrMapping/>
  </p:clrMapOvr>
  <p:transition spd="slow">
    <p:fad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 sz="4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828800" y="3429000"/>
            <a:ext cx="5486400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3441501228"/>
      </p:ext>
    </p:extLst>
  </p:cSld>
  <p:clrMapOvr>
    <a:masterClrMapping/>
  </p:clrMapOvr>
  <p:transition spd="slow">
    <p:fad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828800" y="1676400"/>
            <a:ext cx="5486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828800" y="2514600"/>
            <a:ext cx="5486400" cy="3657600"/>
          </a:xfrm>
          <a:prstGeom prst="rect">
            <a:avLst/>
          </a:prstGeom>
        </p:spPr>
        <p:txBody>
          <a:bodyPr/>
          <a:lstStyle>
            <a:lvl1pPr marL="860425" indent="282575" algn="l">
              <a:buFont typeface="+mj-lt"/>
              <a:buAutoNum type="arabicPeriod"/>
              <a:defRPr sz="2000" b="1" spc="-150">
                <a:solidFill>
                  <a:schemeClr val="tx1"/>
                </a:solidFill>
                <a:latin typeface="Helvetica LT Std" pitchFamily="34" charset="0"/>
              </a:defRPr>
            </a:lvl1pPr>
            <a:lvl2pPr marL="971550" indent="-514350" algn="ctr">
              <a:buFont typeface="+mj-lt"/>
              <a:buAutoNum type="arabicPeriod"/>
              <a:defRPr/>
            </a:lvl2pPr>
            <a:lvl3pPr marL="1371600" indent="-457200" algn="ctr">
              <a:buFont typeface="+mj-lt"/>
              <a:buAutoNum type="arabicPeriod"/>
              <a:defRPr/>
            </a:lvl3pPr>
            <a:lvl4pPr marL="1828800" indent="-457200" algn="ctr">
              <a:buFont typeface="+mj-lt"/>
              <a:buAutoNum type="arabicPeriod"/>
              <a:defRPr/>
            </a:lvl4pPr>
            <a:lvl5pPr marL="2286000" indent="-457200" algn="ctr">
              <a:buFont typeface="+mj-lt"/>
              <a:buAutoNum type="arabicPeriod"/>
              <a:defRPr/>
            </a:lvl5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LOREM</a:t>
            </a:r>
          </a:p>
          <a:p>
            <a:pPr lvl="0"/>
            <a:r>
              <a:rPr lang="en-US" dirty="0" smtClean="0"/>
              <a:t>IPSUM</a:t>
            </a:r>
          </a:p>
          <a:p>
            <a:pPr lvl="0"/>
            <a:endParaRPr lang="en-US" dirty="0" smtClean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3087761092"/>
      </p:ext>
    </p:extLst>
  </p:cSld>
  <p:clrMapOvr>
    <a:masterClrMapping/>
  </p:clrMapOvr>
  <p:transition spd="slow">
    <p:fad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14400" y="1066800"/>
            <a:ext cx="7315200" cy="5524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00" b="1" spc="-150" baseline="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14400" y="1600201"/>
            <a:ext cx="7315200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spc="-15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4400" y="1981200"/>
            <a:ext cx="7315200" cy="441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s-CO" sz="1400" kern="1200" dirty="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CO" dirty="0" err="1" smtClean="0"/>
              <a:t>Lorem</a:t>
            </a:r>
            <a:r>
              <a:rPr lang="es-CO" dirty="0" smtClean="0"/>
              <a:t> </a:t>
            </a:r>
            <a:r>
              <a:rPr lang="es-CO" dirty="0" err="1" smtClean="0"/>
              <a:t>ipsum</a:t>
            </a:r>
            <a:r>
              <a:rPr lang="es-CO" dirty="0" smtClean="0"/>
              <a:t> dolor </a:t>
            </a:r>
            <a:r>
              <a:rPr lang="es-CO" dirty="0" err="1" smtClean="0"/>
              <a:t>sit</a:t>
            </a:r>
            <a:r>
              <a:rPr lang="es-CO" dirty="0" smtClean="0"/>
              <a:t> </a:t>
            </a:r>
            <a:r>
              <a:rPr lang="es-CO" dirty="0" err="1" smtClean="0"/>
              <a:t>amet</a:t>
            </a:r>
            <a:r>
              <a:rPr lang="es-CO" dirty="0" smtClean="0"/>
              <a:t>, </a:t>
            </a:r>
            <a:r>
              <a:rPr lang="es-CO" dirty="0" err="1" smtClean="0"/>
              <a:t>consectetuer</a:t>
            </a:r>
            <a:r>
              <a:rPr lang="es-CO" dirty="0" smtClean="0"/>
              <a:t> </a:t>
            </a:r>
            <a:r>
              <a:rPr lang="es-CO" dirty="0" err="1" smtClean="0"/>
              <a:t>adipiscing</a:t>
            </a:r>
            <a:r>
              <a:rPr lang="es-CO" dirty="0" smtClean="0"/>
              <a:t> </a:t>
            </a:r>
            <a:r>
              <a:rPr lang="es-CO" dirty="0" err="1" smtClean="0"/>
              <a:t>elit</a:t>
            </a:r>
            <a:r>
              <a:rPr lang="es-CO" dirty="0" smtClean="0"/>
              <a:t>, sed </a:t>
            </a:r>
            <a:r>
              <a:rPr lang="es-CO" dirty="0" err="1" smtClean="0"/>
              <a:t>diam</a:t>
            </a:r>
            <a:r>
              <a:rPr lang="es-CO" dirty="0" smtClean="0"/>
              <a:t> </a:t>
            </a:r>
            <a:r>
              <a:rPr lang="es-CO" dirty="0" err="1" smtClean="0"/>
              <a:t>nonummy</a:t>
            </a:r>
            <a:r>
              <a:rPr lang="es-CO" dirty="0" smtClean="0"/>
              <a:t> </a:t>
            </a:r>
            <a:r>
              <a:rPr lang="es-CO" dirty="0" err="1" smtClean="0"/>
              <a:t>nibh</a:t>
            </a:r>
            <a:r>
              <a:rPr lang="es-CO" dirty="0" smtClean="0"/>
              <a:t> </a:t>
            </a:r>
            <a:r>
              <a:rPr lang="es-CO" dirty="0" err="1" smtClean="0"/>
              <a:t>euismod</a:t>
            </a:r>
            <a:r>
              <a:rPr lang="es-CO" dirty="0" smtClean="0"/>
              <a:t> </a:t>
            </a:r>
            <a:r>
              <a:rPr lang="es-CO" dirty="0" err="1" smtClean="0"/>
              <a:t>tincidunt</a:t>
            </a:r>
            <a:r>
              <a:rPr lang="es-CO" dirty="0" smtClean="0"/>
              <a:t> ut </a:t>
            </a:r>
            <a:r>
              <a:rPr lang="es-CO" dirty="0" err="1" smtClean="0"/>
              <a:t>laoreet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magna </a:t>
            </a:r>
            <a:r>
              <a:rPr lang="es-CO" dirty="0" err="1" smtClean="0"/>
              <a:t>aliquam</a:t>
            </a:r>
            <a:r>
              <a:rPr lang="es-CO" dirty="0" smtClean="0"/>
              <a:t> </a:t>
            </a:r>
            <a:r>
              <a:rPr lang="es-CO" dirty="0" err="1" smtClean="0"/>
              <a:t>erat</a:t>
            </a:r>
            <a:r>
              <a:rPr lang="es-CO" dirty="0" smtClean="0"/>
              <a:t> </a:t>
            </a:r>
            <a:r>
              <a:rPr lang="es-CO" dirty="0" err="1" smtClean="0"/>
              <a:t>volutpat</a:t>
            </a:r>
            <a:r>
              <a:rPr lang="es-CO" dirty="0" smtClean="0"/>
              <a:t>. Ut </a:t>
            </a:r>
            <a:r>
              <a:rPr lang="es-CO" dirty="0" err="1" smtClean="0"/>
              <a:t>wisi</a:t>
            </a:r>
            <a:r>
              <a:rPr lang="es-CO" dirty="0" smtClean="0"/>
              <a:t> </a:t>
            </a:r>
            <a:r>
              <a:rPr lang="es-CO" dirty="0" err="1" smtClean="0"/>
              <a:t>enim</a:t>
            </a:r>
            <a:r>
              <a:rPr lang="es-CO" dirty="0" smtClean="0"/>
              <a:t> ad </a:t>
            </a:r>
            <a:r>
              <a:rPr lang="es-CO" dirty="0" err="1" smtClean="0"/>
              <a:t>minim</a:t>
            </a:r>
            <a:r>
              <a:rPr lang="es-CO" dirty="0" smtClean="0"/>
              <a:t> </a:t>
            </a:r>
            <a:r>
              <a:rPr lang="es-CO" dirty="0" err="1" smtClean="0"/>
              <a:t>veniam</a:t>
            </a:r>
            <a:r>
              <a:rPr lang="es-CO" dirty="0" smtClean="0"/>
              <a:t>, </a:t>
            </a:r>
            <a:r>
              <a:rPr lang="es-CO" dirty="0" err="1" smtClean="0"/>
              <a:t>quis</a:t>
            </a:r>
            <a:r>
              <a:rPr lang="es-CO" dirty="0" smtClean="0"/>
              <a:t> </a:t>
            </a:r>
            <a:r>
              <a:rPr lang="es-CO" dirty="0" err="1" smtClean="0"/>
              <a:t>nostrud</a:t>
            </a:r>
            <a:r>
              <a:rPr lang="es-CO" dirty="0" smtClean="0"/>
              <a:t> </a:t>
            </a:r>
            <a:r>
              <a:rPr lang="es-CO" dirty="0" err="1" smtClean="0"/>
              <a:t>exerci</a:t>
            </a:r>
            <a:r>
              <a:rPr lang="es-CO" dirty="0" smtClean="0"/>
              <a:t> </a:t>
            </a:r>
            <a:r>
              <a:rPr lang="es-CO" dirty="0" err="1" smtClean="0"/>
              <a:t>tation</a:t>
            </a:r>
            <a:r>
              <a:rPr lang="es-CO" dirty="0" smtClean="0"/>
              <a:t> </a:t>
            </a:r>
            <a:r>
              <a:rPr lang="es-CO" dirty="0" err="1" smtClean="0"/>
              <a:t>ullamcorper</a:t>
            </a:r>
            <a:r>
              <a:rPr lang="es-CO" dirty="0" smtClean="0"/>
              <a:t> </a:t>
            </a:r>
            <a:r>
              <a:rPr lang="es-CO" dirty="0" err="1" smtClean="0"/>
              <a:t>suscipit</a:t>
            </a:r>
            <a:r>
              <a:rPr lang="es-CO" dirty="0" smtClean="0"/>
              <a:t> </a:t>
            </a:r>
            <a:r>
              <a:rPr lang="es-CO" dirty="0" err="1" smtClean="0"/>
              <a:t>lobortis</a:t>
            </a:r>
            <a:r>
              <a:rPr lang="es-CO" dirty="0" smtClean="0"/>
              <a:t> </a:t>
            </a:r>
            <a:r>
              <a:rPr lang="es-CO" dirty="0" err="1" smtClean="0"/>
              <a:t>nisl</a:t>
            </a:r>
            <a:r>
              <a:rPr lang="es-CO" dirty="0" smtClean="0"/>
              <a:t> ut </a:t>
            </a:r>
            <a:r>
              <a:rPr lang="es-CO" dirty="0" err="1" smtClean="0"/>
              <a:t>aliquip</a:t>
            </a:r>
            <a:r>
              <a:rPr lang="es-CO" dirty="0" smtClean="0"/>
              <a:t> ex </a:t>
            </a:r>
            <a:r>
              <a:rPr lang="es-CO" dirty="0" err="1" smtClean="0"/>
              <a:t>ea</a:t>
            </a:r>
            <a:r>
              <a:rPr lang="es-CO" dirty="0" smtClean="0"/>
              <a:t> </a:t>
            </a:r>
            <a:r>
              <a:rPr lang="es-CO" dirty="0" err="1" smtClean="0"/>
              <a:t>commodo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.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autem</a:t>
            </a:r>
            <a:r>
              <a:rPr lang="es-CO" dirty="0" smtClean="0"/>
              <a:t>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eum</a:t>
            </a:r>
            <a:r>
              <a:rPr lang="es-CO" dirty="0" smtClean="0"/>
              <a:t> </a:t>
            </a:r>
            <a:r>
              <a:rPr lang="es-CO" dirty="0" err="1" smtClean="0"/>
              <a:t>iriure</a:t>
            </a:r>
            <a:r>
              <a:rPr lang="es-CO" dirty="0" smtClean="0"/>
              <a:t> dolor in </a:t>
            </a:r>
            <a:r>
              <a:rPr lang="es-CO" dirty="0" err="1" smtClean="0"/>
              <a:t>hendrerit</a:t>
            </a:r>
            <a:r>
              <a:rPr lang="es-CO" dirty="0" smtClean="0"/>
              <a:t> in </a:t>
            </a:r>
            <a:r>
              <a:rPr lang="es-CO" dirty="0" err="1" smtClean="0"/>
              <a:t>vulputate</a:t>
            </a:r>
            <a:r>
              <a:rPr lang="es-CO" dirty="0" smtClean="0"/>
              <a:t> </a:t>
            </a:r>
            <a:r>
              <a:rPr lang="es-CO" dirty="0" err="1" smtClean="0"/>
              <a:t>velit</a:t>
            </a:r>
            <a:r>
              <a:rPr lang="es-CO" dirty="0" smtClean="0"/>
              <a:t> </a:t>
            </a:r>
            <a:r>
              <a:rPr lang="es-CO" dirty="0" err="1" smtClean="0"/>
              <a:t>esse</a:t>
            </a:r>
            <a:r>
              <a:rPr lang="es-CO" dirty="0" smtClean="0"/>
              <a:t> </a:t>
            </a:r>
            <a:r>
              <a:rPr lang="es-CO" dirty="0" err="1" smtClean="0"/>
              <a:t>molestie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,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illum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</a:t>
            </a:r>
            <a:r>
              <a:rPr lang="es-CO" dirty="0" err="1" smtClean="0"/>
              <a:t>eu</a:t>
            </a:r>
            <a:r>
              <a:rPr lang="es-CO" dirty="0" smtClean="0"/>
              <a:t> </a:t>
            </a:r>
            <a:r>
              <a:rPr lang="es-CO" dirty="0" err="1" smtClean="0"/>
              <a:t>feugiat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facilisis</a:t>
            </a:r>
            <a:r>
              <a:rPr lang="es-CO" dirty="0" smtClean="0"/>
              <a:t> at vero eros et </a:t>
            </a:r>
            <a:r>
              <a:rPr lang="es-CO" dirty="0" err="1" smtClean="0"/>
              <a:t>accumsan</a:t>
            </a:r>
            <a:r>
              <a:rPr lang="es-CO" dirty="0" smtClean="0"/>
              <a:t> et </a:t>
            </a:r>
            <a:r>
              <a:rPr lang="es-CO" dirty="0" err="1" smtClean="0"/>
              <a:t>iusto</a:t>
            </a:r>
            <a:r>
              <a:rPr lang="es-CO" dirty="0" smtClean="0"/>
              <a:t> odio </a:t>
            </a:r>
            <a:r>
              <a:rPr lang="es-CO" dirty="0" err="1" smtClean="0"/>
              <a:t>dignissim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blandit</a:t>
            </a:r>
            <a:r>
              <a:rPr lang="es-CO" dirty="0" smtClean="0"/>
              <a:t> </a:t>
            </a:r>
            <a:r>
              <a:rPr lang="es-CO" dirty="0" err="1" smtClean="0"/>
              <a:t>praesent</a:t>
            </a:r>
            <a:r>
              <a:rPr lang="es-CO" dirty="0" smtClean="0"/>
              <a:t> </a:t>
            </a:r>
            <a:r>
              <a:rPr lang="es-CO" dirty="0" err="1" smtClean="0"/>
              <a:t>luptatum</a:t>
            </a:r>
            <a:r>
              <a:rPr lang="es-CO" dirty="0" smtClean="0"/>
              <a:t> </a:t>
            </a:r>
            <a:r>
              <a:rPr lang="es-CO" dirty="0" err="1" smtClean="0"/>
              <a:t>zzril</a:t>
            </a:r>
            <a:r>
              <a:rPr lang="es-CO" dirty="0" smtClean="0"/>
              <a:t> </a:t>
            </a:r>
            <a:r>
              <a:rPr lang="es-CO" dirty="0" err="1" smtClean="0"/>
              <a:t>delenit</a:t>
            </a:r>
            <a:r>
              <a:rPr lang="es-CO" dirty="0" smtClean="0"/>
              <a:t> </a:t>
            </a:r>
            <a:r>
              <a:rPr lang="es-CO" dirty="0" err="1" smtClean="0"/>
              <a:t>augue</a:t>
            </a:r>
            <a:r>
              <a:rPr lang="es-CO" dirty="0" smtClean="0"/>
              <a:t>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te </a:t>
            </a:r>
            <a:r>
              <a:rPr lang="es-CO" dirty="0" err="1" smtClean="0"/>
              <a:t>feugait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</a:t>
            </a:r>
            <a:r>
              <a:rPr lang="es-CO" dirty="0" smtClean="0"/>
              <a:t>. </a:t>
            </a:r>
            <a:r>
              <a:rPr lang="es-CO" dirty="0" err="1" smtClean="0"/>
              <a:t>Nam</a:t>
            </a:r>
            <a:r>
              <a:rPr lang="es-CO" dirty="0" smtClean="0"/>
              <a:t> </a:t>
            </a:r>
            <a:r>
              <a:rPr lang="es-CO" dirty="0" err="1" smtClean="0"/>
              <a:t>liber</a:t>
            </a:r>
            <a:r>
              <a:rPr lang="es-CO" dirty="0" smtClean="0"/>
              <a:t> </a:t>
            </a:r>
            <a:r>
              <a:rPr lang="es-CO" dirty="0" err="1" smtClean="0"/>
              <a:t>tempor</a:t>
            </a:r>
            <a:r>
              <a:rPr lang="es-CO" dirty="0" smtClean="0"/>
              <a:t> cum </a:t>
            </a:r>
            <a:r>
              <a:rPr lang="es-CO" dirty="0" err="1" smtClean="0"/>
              <a:t>soluta</a:t>
            </a:r>
            <a:r>
              <a:rPr lang="es-CO" dirty="0" smtClean="0"/>
              <a:t> </a:t>
            </a:r>
            <a:r>
              <a:rPr lang="es-CO" dirty="0" err="1" smtClean="0"/>
              <a:t>nobis</a:t>
            </a:r>
            <a:r>
              <a:rPr lang="es-CO" dirty="0" smtClean="0"/>
              <a:t> </a:t>
            </a:r>
            <a:r>
              <a:rPr lang="es-CO" dirty="0" err="1" smtClean="0"/>
              <a:t>eleifend</a:t>
            </a:r>
            <a:r>
              <a:rPr lang="es-CO" dirty="0" smtClean="0"/>
              <a:t> </a:t>
            </a:r>
            <a:r>
              <a:rPr lang="es-CO" dirty="0" err="1" smtClean="0"/>
              <a:t>option</a:t>
            </a:r>
            <a:r>
              <a:rPr lang="es-CO" dirty="0" smtClean="0"/>
              <a:t> </a:t>
            </a:r>
            <a:r>
              <a:rPr lang="es-CO" dirty="0" err="1" smtClean="0"/>
              <a:t>congue</a:t>
            </a:r>
            <a:r>
              <a:rPr lang="es-CO" dirty="0" smtClean="0"/>
              <a:t> nihil </a:t>
            </a:r>
            <a:r>
              <a:rPr lang="es-CO" dirty="0" err="1" smtClean="0"/>
              <a:t>imperdiet</a:t>
            </a:r>
            <a:r>
              <a:rPr lang="es-CO" dirty="0" smtClean="0"/>
              <a:t> </a:t>
            </a:r>
            <a:r>
              <a:rPr lang="es-CO" dirty="0" err="1" smtClean="0"/>
              <a:t>doming</a:t>
            </a:r>
            <a:r>
              <a:rPr lang="es-CO" dirty="0" smtClean="0"/>
              <a:t> id </a:t>
            </a:r>
            <a:r>
              <a:rPr lang="es-CO" dirty="0" err="1" smtClean="0"/>
              <a:t>quod</a:t>
            </a:r>
            <a:r>
              <a:rPr lang="es-CO" dirty="0" smtClean="0"/>
              <a:t> </a:t>
            </a:r>
            <a:r>
              <a:rPr lang="es-CO" dirty="0" err="1" smtClean="0"/>
              <a:t>mazim</a:t>
            </a:r>
            <a:r>
              <a:rPr lang="es-CO" dirty="0" smtClean="0"/>
              <a:t> </a:t>
            </a:r>
            <a:r>
              <a:rPr lang="es-CO" dirty="0" err="1" smtClean="0"/>
              <a:t>placerat</a:t>
            </a:r>
            <a:r>
              <a:rPr lang="es-CO" dirty="0" smtClean="0"/>
              <a:t> </a:t>
            </a:r>
            <a:r>
              <a:rPr lang="es-CO" dirty="0" err="1" smtClean="0"/>
              <a:t>facer</a:t>
            </a:r>
            <a:r>
              <a:rPr lang="es-CO" dirty="0" smtClean="0"/>
              <a:t> </a:t>
            </a:r>
            <a:r>
              <a:rPr lang="es-CO" dirty="0" err="1" smtClean="0"/>
              <a:t>possim</a:t>
            </a:r>
            <a:r>
              <a:rPr lang="es-CO" dirty="0" smtClean="0"/>
              <a:t> </a:t>
            </a:r>
            <a:r>
              <a:rPr lang="es-CO" dirty="0" err="1" smtClean="0"/>
              <a:t>assum</a:t>
            </a:r>
            <a:r>
              <a:rPr lang="es-CO" dirty="0" smtClean="0"/>
              <a:t>. </a:t>
            </a:r>
            <a:r>
              <a:rPr lang="es-CO" dirty="0" err="1" smtClean="0"/>
              <a:t>Typi</a:t>
            </a:r>
            <a:r>
              <a:rPr lang="es-CO" dirty="0" smtClean="0"/>
              <a:t> non </a:t>
            </a:r>
            <a:r>
              <a:rPr lang="es-CO" dirty="0" err="1" smtClean="0"/>
              <a:t>habent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 </a:t>
            </a:r>
            <a:r>
              <a:rPr lang="es-CO" dirty="0" err="1" smtClean="0"/>
              <a:t>insitam</a:t>
            </a:r>
            <a:r>
              <a:rPr lang="es-CO" dirty="0" smtClean="0"/>
              <a:t>; </a:t>
            </a:r>
            <a:r>
              <a:rPr lang="es-CO" dirty="0" err="1" smtClean="0"/>
              <a:t>est</a:t>
            </a:r>
            <a:r>
              <a:rPr lang="es-CO" dirty="0" smtClean="0"/>
              <a:t> </a:t>
            </a:r>
            <a:r>
              <a:rPr lang="es-CO" dirty="0" err="1" smtClean="0"/>
              <a:t>usus</a:t>
            </a:r>
            <a:r>
              <a:rPr lang="es-CO" dirty="0" smtClean="0"/>
              <a:t> </a:t>
            </a:r>
            <a:r>
              <a:rPr lang="es-CO" dirty="0" err="1" smtClean="0"/>
              <a:t>legentis</a:t>
            </a:r>
            <a:r>
              <a:rPr lang="es-CO" dirty="0" smtClean="0"/>
              <a:t> in </a:t>
            </a:r>
            <a:r>
              <a:rPr lang="es-CO" dirty="0" err="1" smtClean="0"/>
              <a:t>iis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facit</a:t>
            </a:r>
            <a:r>
              <a:rPr lang="es-CO" dirty="0" smtClean="0"/>
              <a:t> </a:t>
            </a:r>
            <a:r>
              <a:rPr lang="es-CO" dirty="0" err="1" smtClean="0"/>
              <a:t>eorum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.</a:t>
            </a:r>
            <a:endParaRPr lang="es-CO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2117621227"/>
      </p:ext>
    </p:extLst>
  </p:cSld>
  <p:clrMapOvr>
    <a:masterClrMapping/>
  </p:clrMapOvr>
  <p:transition spd="slow">
    <p:fad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14400" y="30480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5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914400" y="35814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2339745291"/>
      </p:ext>
    </p:extLst>
  </p:cSld>
  <p:clrMapOvr>
    <a:masterClrMapping/>
  </p:clrMapOvr>
  <p:transition spd="slow">
    <p:fad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9144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2097622225"/>
      </p:ext>
    </p:extLst>
  </p:cSld>
  <p:clrMapOvr>
    <a:masterClrMapping/>
  </p:clrMapOvr>
  <p:transition spd="slow">
    <p:fad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286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2476163227"/>
      </p:ext>
    </p:extLst>
  </p:cSld>
  <p:clrMapOvr>
    <a:masterClrMapping/>
  </p:clrMapOvr>
  <p:transition spd="slow">
    <p:fad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le Imag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572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3347657089"/>
      </p:ext>
    </p:extLst>
  </p:cSld>
  <p:clrMapOvr>
    <a:masterClrMapping/>
  </p:clrMapOvr>
  <p:transition spd="slow">
    <p:fad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32004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3200400" y="685800"/>
            <a:ext cx="59436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2812556585"/>
      </p:ext>
    </p:extLst>
  </p:cSld>
  <p:clrMapOvr>
    <a:masterClrMapping/>
  </p:clrMapOvr>
  <p:transition spd="slow">
    <p:fade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1148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495800" y="1143000"/>
            <a:ext cx="4267200" cy="533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495800" y="1524000"/>
            <a:ext cx="4191000" cy="533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495800" y="1981200"/>
            <a:ext cx="4267200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495800" y="2514600"/>
            <a:ext cx="4267200" cy="403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2399602249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Imagen" descr="pp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793D8262-5ED0-4D36-8F3F-7D47B733BF93}" type="datetimeFigureOut">
              <a:rPr lang="en-US"/>
              <a:pPr>
                <a:defRPr/>
              </a:pPr>
              <a:t>12/16/2016</a:t>
            </a:fld>
            <a:endParaRPr lang="en-US" dirty="0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2EE5A7A-3A13-4C3F-916C-527AA7924A01}" type="slidenum">
              <a:rPr lang="en-US" altLang="es-CO"/>
              <a:pPr>
                <a:defRPr/>
              </a:pPr>
              <a:t>‹Nº›</a:t>
            </a:fld>
            <a:endParaRPr lang="en-US" altLang="es-CO" dirty="0"/>
          </a:p>
        </p:txBody>
      </p:sp>
    </p:spTree>
    <p:extLst>
      <p:ext uri="{BB962C8B-B14F-4D97-AF65-F5344CB8AC3E}">
        <p14:creationId xmlns:p14="http://schemas.microsoft.com/office/powerpoint/2010/main" val="1918278699"/>
      </p:ext>
    </p:extLst>
  </p:cSld>
  <p:clrMapOvr>
    <a:masterClrMapping/>
  </p:clrMapOvr>
  <p:transition spd="slow">
    <p:fade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saico Ima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572000" cy="27432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4572000" cy="33528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572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320016645"/>
      </p:ext>
    </p:extLst>
  </p:cSld>
  <p:clrMapOvr>
    <a:masterClrMapping/>
  </p:clrMapOvr>
  <p:transition spd="slow">
    <p:fad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err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667000" y="3124200"/>
            <a:ext cx="3810000" cy="609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39764273"/>
      </p:ext>
    </p:extLst>
  </p:cSld>
  <p:clrMapOvr>
    <a:masterClrMapping/>
  </p:clrMapOvr>
  <p:transition spd="slow">
    <p:fad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2EC0845-B542-44F9-AC91-91A8563AD2DF}" type="datetimeFigureOut">
              <a:rPr lang="es-CO"/>
              <a:pPr>
                <a:defRPr/>
              </a:pPr>
              <a:t>16/12/2016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9662A9A-E28A-4611-B693-40C26F13731A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3142250782"/>
      </p:ext>
    </p:extLst>
  </p:cSld>
  <p:clrMapOvr>
    <a:masterClrMapping/>
  </p:clrMapOvr>
  <p:transition spd="slow">
    <p:fad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F631D20-85D0-4C6B-9D74-A1192FC04776}" type="datetimeFigureOut">
              <a:rPr lang="es-CO"/>
              <a:pPr>
                <a:defRPr/>
              </a:pPr>
              <a:t>16/12/2016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696A286-AE86-4FA2-9B5D-49880BC5234E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1803845972"/>
      </p:ext>
    </p:extLst>
  </p:cSld>
  <p:clrMapOvr>
    <a:masterClrMapping/>
  </p:clrMapOvr>
  <p:transition spd="slow">
    <p:fad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 sz="4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828800" y="3429000"/>
            <a:ext cx="5486400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1626601168"/>
      </p:ext>
    </p:extLst>
  </p:cSld>
  <p:clrMapOvr>
    <a:masterClrMapping/>
  </p:clrMapOvr>
  <p:transition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828800" y="1676400"/>
            <a:ext cx="5486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828800" y="2514600"/>
            <a:ext cx="5486400" cy="3657600"/>
          </a:xfrm>
          <a:prstGeom prst="rect">
            <a:avLst/>
          </a:prstGeom>
        </p:spPr>
        <p:txBody>
          <a:bodyPr/>
          <a:lstStyle>
            <a:lvl1pPr marL="860425" indent="282575" algn="l">
              <a:buFont typeface="+mj-lt"/>
              <a:buAutoNum type="arabicPeriod"/>
              <a:defRPr sz="2000" b="1" spc="-150">
                <a:solidFill>
                  <a:schemeClr val="tx1"/>
                </a:solidFill>
                <a:latin typeface="Helvetica LT Std" pitchFamily="34" charset="0"/>
              </a:defRPr>
            </a:lvl1pPr>
            <a:lvl2pPr marL="971550" indent="-514350" algn="ctr">
              <a:buFont typeface="+mj-lt"/>
              <a:buAutoNum type="arabicPeriod"/>
              <a:defRPr/>
            </a:lvl2pPr>
            <a:lvl3pPr marL="1371600" indent="-457200" algn="ctr">
              <a:buFont typeface="+mj-lt"/>
              <a:buAutoNum type="arabicPeriod"/>
              <a:defRPr/>
            </a:lvl3pPr>
            <a:lvl4pPr marL="1828800" indent="-457200" algn="ctr">
              <a:buFont typeface="+mj-lt"/>
              <a:buAutoNum type="arabicPeriod"/>
              <a:defRPr/>
            </a:lvl4pPr>
            <a:lvl5pPr marL="2286000" indent="-457200" algn="ctr">
              <a:buFont typeface="+mj-lt"/>
              <a:buAutoNum type="arabicPeriod"/>
              <a:defRPr/>
            </a:lvl5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LOREM</a:t>
            </a:r>
          </a:p>
          <a:p>
            <a:pPr lvl="0"/>
            <a:r>
              <a:rPr lang="en-US" dirty="0" smtClean="0"/>
              <a:t>IPSUM</a:t>
            </a:r>
          </a:p>
          <a:p>
            <a:pPr lvl="0"/>
            <a:endParaRPr lang="en-US" dirty="0" smtClean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2608241291"/>
      </p:ext>
    </p:extLst>
  </p:cSld>
  <p:clrMapOvr>
    <a:masterClrMapping/>
  </p:clrMapOvr>
  <p:transition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14400" y="1066800"/>
            <a:ext cx="7315200" cy="552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00" b="1" spc="-150" baseline="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14400" y="1600200"/>
            <a:ext cx="7315200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spc="-15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4400" y="1981200"/>
            <a:ext cx="7315200" cy="441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s-CO" sz="1400" kern="1200" dirty="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CO" dirty="0" err="1" smtClean="0"/>
              <a:t>Lorem</a:t>
            </a:r>
            <a:r>
              <a:rPr lang="es-CO" dirty="0" smtClean="0"/>
              <a:t> </a:t>
            </a:r>
            <a:r>
              <a:rPr lang="es-CO" dirty="0" err="1" smtClean="0"/>
              <a:t>ipsum</a:t>
            </a:r>
            <a:r>
              <a:rPr lang="es-CO" dirty="0" smtClean="0"/>
              <a:t> dolor </a:t>
            </a:r>
            <a:r>
              <a:rPr lang="es-CO" dirty="0" err="1" smtClean="0"/>
              <a:t>sit</a:t>
            </a:r>
            <a:r>
              <a:rPr lang="es-CO" dirty="0" smtClean="0"/>
              <a:t> </a:t>
            </a:r>
            <a:r>
              <a:rPr lang="es-CO" dirty="0" err="1" smtClean="0"/>
              <a:t>amet</a:t>
            </a:r>
            <a:r>
              <a:rPr lang="es-CO" dirty="0" smtClean="0"/>
              <a:t>, </a:t>
            </a:r>
            <a:r>
              <a:rPr lang="es-CO" dirty="0" err="1" smtClean="0"/>
              <a:t>consectetuer</a:t>
            </a:r>
            <a:r>
              <a:rPr lang="es-CO" dirty="0" smtClean="0"/>
              <a:t> </a:t>
            </a:r>
            <a:r>
              <a:rPr lang="es-CO" dirty="0" err="1" smtClean="0"/>
              <a:t>adipiscing</a:t>
            </a:r>
            <a:r>
              <a:rPr lang="es-CO" dirty="0" smtClean="0"/>
              <a:t> </a:t>
            </a:r>
            <a:r>
              <a:rPr lang="es-CO" dirty="0" err="1" smtClean="0"/>
              <a:t>elit</a:t>
            </a:r>
            <a:r>
              <a:rPr lang="es-CO" dirty="0" smtClean="0"/>
              <a:t>, sed </a:t>
            </a:r>
            <a:r>
              <a:rPr lang="es-CO" dirty="0" err="1" smtClean="0"/>
              <a:t>diam</a:t>
            </a:r>
            <a:r>
              <a:rPr lang="es-CO" dirty="0" smtClean="0"/>
              <a:t> </a:t>
            </a:r>
            <a:r>
              <a:rPr lang="es-CO" dirty="0" err="1" smtClean="0"/>
              <a:t>nonummy</a:t>
            </a:r>
            <a:r>
              <a:rPr lang="es-CO" dirty="0" smtClean="0"/>
              <a:t> </a:t>
            </a:r>
            <a:r>
              <a:rPr lang="es-CO" dirty="0" err="1" smtClean="0"/>
              <a:t>nibh</a:t>
            </a:r>
            <a:r>
              <a:rPr lang="es-CO" dirty="0" smtClean="0"/>
              <a:t> </a:t>
            </a:r>
            <a:r>
              <a:rPr lang="es-CO" dirty="0" err="1" smtClean="0"/>
              <a:t>euismod</a:t>
            </a:r>
            <a:r>
              <a:rPr lang="es-CO" dirty="0" smtClean="0"/>
              <a:t> </a:t>
            </a:r>
            <a:r>
              <a:rPr lang="es-CO" dirty="0" err="1" smtClean="0"/>
              <a:t>tincidunt</a:t>
            </a:r>
            <a:r>
              <a:rPr lang="es-CO" dirty="0" smtClean="0"/>
              <a:t> ut </a:t>
            </a:r>
            <a:r>
              <a:rPr lang="es-CO" dirty="0" err="1" smtClean="0"/>
              <a:t>laoreet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magna </a:t>
            </a:r>
            <a:r>
              <a:rPr lang="es-CO" dirty="0" err="1" smtClean="0"/>
              <a:t>aliquam</a:t>
            </a:r>
            <a:r>
              <a:rPr lang="es-CO" dirty="0" smtClean="0"/>
              <a:t> </a:t>
            </a:r>
            <a:r>
              <a:rPr lang="es-CO" dirty="0" err="1" smtClean="0"/>
              <a:t>erat</a:t>
            </a:r>
            <a:r>
              <a:rPr lang="es-CO" dirty="0" smtClean="0"/>
              <a:t> </a:t>
            </a:r>
            <a:r>
              <a:rPr lang="es-CO" dirty="0" err="1" smtClean="0"/>
              <a:t>volutpat</a:t>
            </a:r>
            <a:r>
              <a:rPr lang="es-CO" dirty="0" smtClean="0"/>
              <a:t>. Ut </a:t>
            </a:r>
            <a:r>
              <a:rPr lang="es-CO" dirty="0" err="1" smtClean="0"/>
              <a:t>wisi</a:t>
            </a:r>
            <a:r>
              <a:rPr lang="es-CO" dirty="0" smtClean="0"/>
              <a:t> </a:t>
            </a:r>
            <a:r>
              <a:rPr lang="es-CO" dirty="0" err="1" smtClean="0"/>
              <a:t>enim</a:t>
            </a:r>
            <a:r>
              <a:rPr lang="es-CO" dirty="0" smtClean="0"/>
              <a:t> ad </a:t>
            </a:r>
            <a:r>
              <a:rPr lang="es-CO" dirty="0" err="1" smtClean="0"/>
              <a:t>minim</a:t>
            </a:r>
            <a:r>
              <a:rPr lang="es-CO" dirty="0" smtClean="0"/>
              <a:t> </a:t>
            </a:r>
            <a:r>
              <a:rPr lang="es-CO" dirty="0" err="1" smtClean="0"/>
              <a:t>veniam</a:t>
            </a:r>
            <a:r>
              <a:rPr lang="es-CO" dirty="0" smtClean="0"/>
              <a:t>, </a:t>
            </a:r>
            <a:r>
              <a:rPr lang="es-CO" dirty="0" err="1" smtClean="0"/>
              <a:t>quis</a:t>
            </a:r>
            <a:r>
              <a:rPr lang="es-CO" dirty="0" smtClean="0"/>
              <a:t> </a:t>
            </a:r>
            <a:r>
              <a:rPr lang="es-CO" dirty="0" err="1" smtClean="0"/>
              <a:t>nostrud</a:t>
            </a:r>
            <a:r>
              <a:rPr lang="es-CO" dirty="0" smtClean="0"/>
              <a:t> </a:t>
            </a:r>
            <a:r>
              <a:rPr lang="es-CO" dirty="0" err="1" smtClean="0"/>
              <a:t>exerci</a:t>
            </a:r>
            <a:r>
              <a:rPr lang="es-CO" dirty="0" smtClean="0"/>
              <a:t> </a:t>
            </a:r>
            <a:r>
              <a:rPr lang="es-CO" dirty="0" err="1" smtClean="0"/>
              <a:t>tation</a:t>
            </a:r>
            <a:r>
              <a:rPr lang="es-CO" dirty="0" smtClean="0"/>
              <a:t> </a:t>
            </a:r>
            <a:r>
              <a:rPr lang="es-CO" dirty="0" err="1" smtClean="0"/>
              <a:t>ullamcorper</a:t>
            </a:r>
            <a:r>
              <a:rPr lang="es-CO" dirty="0" smtClean="0"/>
              <a:t> </a:t>
            </a:r>
            <a:r>
              <a:rPr lang="es-CO" dirty="0" err="1" smtClean="0"/>
              <a:t>suscipit</a:t>
            </a:r>
            <a:r>
              <a:rPr lang="es-CO" dirty="0" smtClean="0"/>
              <a:t> </a:t>
            </a:r>
            <a:r>
              <a:rPr lang="es-CO" dirty="0" err="1" smtClean="0"/>
              <a:t>lobortis</a:t>
            </a:r>
            <a:r>
              <a:rPr lang="es-CO" dirty="0" smtClean="0"/>
              <a:t> </a:t>
            </a:r>
            <a:r>
              <a:rPr lang="es-CO" dirty="0" err="1" smtClean="0"/>
              <a:t>nisl</a:t>
            </a:r>
            <a:r>
              <a:rPr lang="es-CO" dirty="0" smtClean="0"/>
              <a:t> ut </a:t>
            </a:r>
            <a:r>
              <a:rPr lang="es-CO" dirty="0" err="1" smtClean="0"/>
              <a:t>aliquip</a:t>
            </a:r>
            <a:r>
              <a:rPr lang="es-CO" dirty="0" smtClean="0"/>
              <a:t> ex </a:t>
            </a:r>
            <a:r>
              <a:rPr lang="es-CO" dirty="0" err="1" smtClean="0"/>
              <a:t>ea</a:t>
            </a:r>
            <a:r>
              <a:rPr lang="es-CO" dirty="0" smtClean="0"/>
              <a:t> </a:t>
            </a:r>
            <a:r>
              <a:rPr lang="es-CO" dirty="0" err="1" smtClean="0"/>
              <a:t>commodo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.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autem</a:t>
            </a:r>
            <a:r>
              <a:rPr lang="es-CO" dirty="0" smtClean="0"/>
              <a:t>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eum</a:t>
            </a:r>
            <a:r>
              <a:rPr lang="es-CO" dirty="0" smtClean="0"/>
              <a:t> </a:t>
            </a:r>
            <a:r>
              <a:rPr lang="es-CO" dirty="0" err="1" smtClean="0"/>
              <a:t>iriure</a:t>
            </a:r>
            <a:r>
              <a:rPr lang="es-CO" dirty="0" smtClean="0"/>
              <a:t> dolor in </a:t>
            </a:r>
            <a:r>
              <a:rPr lang="es-CO" dirty="0" err="1" smtClean="0"/>
              <a:t>hendrerit</a:t>
            </a:r>
            <a:r>
              <a:rPr lang="es-CO" dirty="0" smtClean="0"/>
              <a:t> in </a:t>
            </a:r>
            <a:r>
              <a:rPr lang="es-CO" dirty="0" err="1" smtClean="0"/>
              <a:t>vulputate</a:t>
            </a:r>
            <a:r>
              <a:rPr lang="es-CO" dirty="0" smtClean="0"/>
              <a:t> </a:t>
            </a:r>
            <a:r>
              <a:rPr lang="es-CO" dirty="0" err="1" smtClean="0"/>
              <a:t>velit</a:t>
            </a:r>
            <a:r>
              <a:rPr lang="es-CO" dirty="0" smtClean="0"/>
              <a:t> </a:t>
            </a:r>
            <a:r>
              <a:rPr lang="es-CO" dirty="0" err="1" smtClean="0"/>
              <a:t>esse</a:t>
            </a:r>
            <a:r>
              <a:rPr lang="es-CO" dirty="0" smtClean="0"/>
              <a:t> </a:t>
            </a:r>
            <a:r>
              <a:rPr lang="es-CO" dirty="0" err="1" smtClean="0"/>
              <a:t>molestie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,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illum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</a:t>
            </a:r>
            <a:r>
              <a:rPr lang="es-CO" dirty="0" err="1" smtClean="0"/>
              <a:t>eu</a:t>
            </a:r>
            <a:r>
              <a:rPr lang="es-CO" dirty="0" smtClean="0"/>
              <a:t> </a:t>
            </a:r>
            <a:r>
              <a:rPr lang="es-CO" dirty="0" err="1" smtClean="0"/>
              <a:t>feugiat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facilisis</a:t>
            </a:r>
            <a:r>
              <a:rPr lang="es-CO" dirty="0" smtClean="0"/>
              <a:t> at vero eros et </a:t>
            </a:r>
            <a:r>
              <a:rPr lang="es-CO" dirty="0" err="1" smtClean="0"/>
              <a:t>accumsan</a:t>
            </a:r>
            <a:r>
              <a:rPr lang="es-CO" dirty="0" smtClean="0"/>
              <a:t> et </a:t>
            </a:r>
            <a:r>
              <a:rPr lang="es-CO" dirty="0" err="1" smtClean="0"/>
              <a:t>iusto</a:t>
            </a:r>
            <a:r>
              <a:rPr lang="es-CO" dirty="0" smtClean="0"/>
              <a:t> odio </a:t>
            </a:r>
            <a:r>
              <a:rPr lang="es-CO" dirty="0" err="1" smtClean="0"/>
              <a:t>dignissim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blandit</a:t>
            </a:r>
            <a:r>
              <a:rPr lang="es-CO" dirty="0" smtClean="0"/>
              <a:t> </a:t>
            </a:r>
            <a:r>
              <a:rPr lang="es-CO" dirty="0" err="1" smtClean="0"/>
              <a:t>praesent</a:t>
            </a:r>
            <a:r>
              <a:rPr lang="es-CO" dirty="0" smtClean="0"/>
              <a:t> </a:t>
            </a:r>
            <a:r>
              <a:rPr lang="es-CO" dirty="0" err="1" smtClean="0"/>
              <a:t>luptatum</a:t>
            </a:r>
            <a:r>
              <a:rPr lang="es-CO" dirty="0" smtClean="0"/>
              <a:t> </a:t>
            </a:r>
            <a:r>
              <a:rPr lang="es-CO" dirty="0" err="1" smtClean="0"/>
              <a:t>zzril</a:t>
            </a:r>
            <a:r>
              <a:rPr lang="es-CO" dirty="0" smtClean="0"/>
              <a:t> </a:t>
            </a:r>
            <a:r>
              <a:rPr lang="es-CO" dirty="0" err="1" smtClean="0"/>
              <a:t>delenit</a:t>
            </a:r>
            <a:r>
              <a:rPr lang="es-CO" dirty="0" smtClean="0"/>
              <a:t> </a:t>
            </a:r>
            <a:r>
              <a:rPr lang="es-CO" dirty="0" err="1" smtClean="0"/>
              <a:t>augue</a:t>
            </a:r>
            <a:r>
              <a:rPr lang="es-CO" dirty="0" smtClean="0"/>
              <a:t>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te </a:t>
            </a:r>
            <a:r>
              <a:rPr lang="es-CO" dirty="0" err="1" smtClean="0"/>
              <a:t>feugait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</a:t>
            </a:r>
            <a:r>
              <a:rPr lang="es-CO" dirty="0" smtClean="0"/>
              <a:t>. </a:t>
            </a:r>
            <a:r>
              <a:rPr lang="es-CO" dirty="0" err="1" smtClean="0"/>
              <a:t>Nam</a:t>
            </a:r>
            <a:r>
              <a:rPr lang="es-CO" dirty="0" smtClean="0"/>
              <a:t> </a:t>
            </a:r>
            <a:r>
              <a:rPr lang="es-CO" dirty="0" err="1" smtClean="0"/>
              <a:t>liber</a:t>
            </a:r>
            <a:r>
              <a:rPr lang="es-CO" dirty="0" smtClean="0"/>
              <a:t> </a:t>
            </a:r>
            <a:r>
              <a:rPr lang="es-CO" dirty="0" err="1" smtClean="0"/>
              <a:t>tempor</a:t>
            </a:r>
            <a:r>
              <a:rPr lang="es-CO" dirty="0" smtClean="0"/>
              <a:t> cum </a:t>
            </a:r>
            <a:r>
              <a:rPr lang="es-CO" dirty="0" err="1" smtClean="0"/>
              <a:t>soluta</a:t>
            </a:r>
            <a:r>
              <a:rPr lang="es-CO" dirty="0" smtClean="0"/>
              <a:t> </a:t>
            </a:r>
            <a:r>
              <a:rPr lang="es-CO" dirty="0" err="1" smtClean="0"/>
              <a:t>nobis</a:t>
            </a:r>
            <a:r>
              <a:rPr lang="es-CO" dirty="0" smtClean="0"/>
              <a:t> </a:t>
            </a:r>
            <a:r>
              <a:rPr lang="es-CO" dirty="0" err="1" smtClean="0"/>
              <a:t>eleifend</a:t>
            </a:r>
            <a:r>
              <a:rPr lang="es-CO" dirty="0" smtClean="0"/>
              <a:t> </a:t>
            </a:r>
            <a:r>
              <a:rPr lang="es-CO" dirty="0" err="1" smtClean="0"/>
              <a:t>option</a:t>
            </a:r>
            <a:r>
              <a:rPr lang="es-CO" dirty="0" smtClean="0"/>
              <a:t> </a:t>
            </a:r>
            <a:r>
              <a:rPr lang="es-CO" dirty="0" err="1" smtClean="0"/>
              <a:t>congue</a:t>
            </a:r>
            <a:r>
              <a:rPr lang="es-CO" dirty="0" smtClean="0"/>
              <a:t> nihil </a:t>
            </a:r>
            <a:r>
              <a:rPr lang="es-CO" dirty="0" err="1" smtClean="0"/>
              <a:t>imperdiet</a:t>
            </a:r>
            <a:r>
              <a:rPr lang="es-CO" dirty="0" smtClean="0"/>
              <a:t> </a:t>
            </a:r>
            <a:r>
              <a:rPr lang="es-CO" dirty="0" err="1" smtClean="0"/>
              <a:t>doming</a:t>
            </a:r>
            <a:r>
              <a:rPr lang="es-CO" dirty="0" smtClean="0"/>
              <a:t> id </a:t>
            </a:r>
            <a:r>
              <a:rPr lang="es-CO" dirty="0" err="1" smtClean="0"/>
              <a:t>quod</a:t>
            </a:r>
            <a:r>
              <a:rPr lang="es-CO" dirty="0" smtClean="0"/>
              <a:t> </a:t>
            </a:r>
            <a:r>
              <a:rPr lang="es-CO" dirty="0" err="1" smtClean="0"/>
              <a:t>mazim</a:t>
            </a:r>
            <a:r>
              <a:rPr lang="es-CO" dirty="0" smtClean="0"/>
              <a:t> </a:t>
            </a:r>
            <a:r>
              <a:rPr lang="es-CO" dirty="0" err="1" smtClean="0"/>
              <a:t>placerat</a:t>
            </a:r>
            <a:r>
              <a:rPr lang="es-CO" dirty="0" smtClean="0"/>
              <a:t> </a:t>
            </a:r>
            <a:r>
              <a:rPr lang="es-CO" dirty="0" err="1" smtClean="0"/>
              <a:t>facer</a:t>
            </a:r>
            <a:r>
              <a:rPr lang="es-CO" dirty="0" smtClean="0"/>
              <a:t> </a:t>
            </a:r>
            <a:r>
              <a:rPr lang="es-CO" dirty="0" err="1" smtClean="0"/>
              <a:t>possim</a:t>
            </a:r>
            <a:r>
              <a:rPr lang="es-CO" dirty="0" smtClean="0"/>
              <a:t> </a:t>
            </a:r>
            <a:r>
              <a:rPr lang="es-CO" dirty="0" err="1" smtClean="0"/>
              <a:t>assum</a:t>
            </a:r>
            <a:r>
              <a:rPr lang="es-CO" dirty="0" smtClean="0"/>
              <a:t>. </a:t>
            </a:r>
            <a:r>
              <a:rPr lang="es-CO" dirty="0" err="1" smtClean="0"/>
              <a:t>Typi</a:t>
            </a:r>
            <a:r>
              <a:rPr lang="es-CO" dirty="0" smtClean="0"/>
              <a:t> non </a:t>
            </a:r>
            <a:r>
              <a:rPr lang="es-CO" dirty="0" err="1" smtClean="0"/>
              <a:t>habent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 </a:t>
            </a:r>
            <a:r>
              <a:rPr lang="es-CO" dirty="0" err="1" smtClean="0"/>
              <a:t>insitam</a:t>
            </a:r>
            <a:r>
              <a:rPr lang="es-CO" dirty="0" smtClean="0"/>
              <a:t>; </a:t>
            </a:r>
            <a:r>
              <a:rPr lang="es-CO" dirty="0" err="1" smtClean="0"/>
              <a:t>est</a:t>
            </a:r>
            <a:r>
              <a:rPr lang="es-CO" dirty="0" smtClean="0"/>
              <a:t> </a:t>
            </a:r>
            <a:r>
              <a:rPr lang="es-CO" dirty="0" err="1" smtClean="0"/>
              <a:t>usus</a:t>
            </a:r>
            <a:r>
              <a:rPr lang="es-CO" dirty="0" smtClean="0"/>
              <a:t> </a:t>
            </a:r>
            <a:r>
              <a:rPr lang="es-CO" dirty="0" err="1" smtClean="0"/>
              <a:t>legentis</a:t>
            </a:r>
            <a:r>
              <a:rPr lang="es-CO" dirty="0" smtClean="0"/>
              <a:t> in </a:t>
            </a:r>
            <a:r>
              <a:rPr lang="es-CO" dirty="0" err="1" smtClean="0"/>
              <a:t>iis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facit</a:t>
            </a:r>
            <a:r>
              <a:rPr lang="es-CO" dirty="0" smtClean="0"/>
              <a:t> </a:t>
            </a:r>
            <a:r>
              <a:rPr lang="es-CO" dirty="0" err="1" smtClean="0"/>
              <a:t>eorum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.</a:t>
            </a:r>
            <a:endParaRPr lang="es-CO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914244740"/>
      </p:ext>
    </p:extLst>
  </p:cSld>
  <p:clrMapOvr>
    <a:masterClrMapping/>
  </p:clrMapOvr>
  <p:transition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14400" y="30480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5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914400" y="35814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1404828902"/>
      </p:ext>
    </p:extLst>
  </p:cSld>
  <p:clrMapOvr>
    <a:masterClrMapping/>
  </p:clrMapOvr>
  <p:transition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9144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2564634370"/>
      </p:ext>
    </p:extLst>
  </p:cSld>
  <p:clrMapOvr>
    <a:masterClrMapping/>
  </p:clrMapOvr>
  <p:transition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286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165988740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14400" y="1066800"/>
            <a:ext cx="7315200" cy="5524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00" b="1" spc="-150" baseline="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14400" y="1600203"/>
            <a:ext cx="7315200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spc="-15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4400" y="1981200"/>
            <a:ext cx="7315200" cy="441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s-CO" sz="1400" kern="1200" dirty="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CO" dirty="0" err="1" smtClean="0"/>
              <a:t>Lorem</a:t>
            </a:r>
            <a:r>
              <a:rPr lang="es-CO" dirty="0" smtClean="0"/>
              <a:t> </a:t>
            </a:r>
            <a:r>
              <a:rPr lang="es-CO" dirty="0" err="1" smtClean="0"/>
              <a:t>ipsum</a:t>
            </a:r>
            <a:r>
              <a:rPr lang="es-CO" dirty="0" smtClean="0"/>
              <a:t> dolor </a:t>
            </a:r>
            <a:r>
              <a:rPr lang="es-CO" dirty="0" err="1" smtClean="0"/>
              <a:t>sit</a:t>
            </a:r>
            <a:r>
              <a:rPr lang="es-CO" dirty="0" smtClean="0"/>
              <a:t> </a:t>
            </a:r>
            <a:r>
              <a:rPr lang="es-CO" dirty="0" err="1" smtClean="0"/>
              <a:t>amet</a:t>
            </a:r>
            <a:r>
              <a:rPr lang="es-CO" dirty="0" smtClean="0"/>
              <a:t>, </a:t>
            </a:r>
            <a:r>
              <a:rPr lang="es-CO" dirty="0" err="1" smtClean="0"/>
              <a:t>consectetuer</a:t>
            </a:r>
            <a:r>
              <a:rPr lang="es-CO" dirty="0" smtClean="0"/>
              <a:t> </a:t>
            </a:r>
            <a:r>
              <a:rPr lang="es-CO" dirty="0" err="1" smtClean="0"/>
              <a:t>adipiscing</a:t>
            </a:r>
            <a:r>
              <a:rPr lang="es-CO" dirty="0" smtClean="0"/>
              <a:t> </a:t>
            </a:r>
            <a:r>
              <a:rPr lang="es-CO" dirty="0" err="1" smtClean="0"/>
              <a:t>elit</a:t>
            </a:r>
            <a:r>
              <a:rPr lang="es-CO" dirty="0" smtClean="0"/>
              <a:t>, sed </a:t>
            </a:r>
            <a:r>
              <a:rPr lang="es-CO" dirty="0" err="1" smtClean="0"/>
              <a:t>diam</a:t>
            </a:r>
            <a:r>
              <a:rPr lang="es-CO" dirty="0" smtClean="0"/>
              <a:t> </a:t>
            </a:r>
            <a:r>
              <a:rPr lang="es-CO" dirty="0" err="1" smtClean="0"/>
              <a:t>nonummy</a:t>
            </a:r>
            <a:r>
              <a:rPr lang="es-CO" dirty="0" smtClean="0"/>
              <a:t> </a:t>
            </a:r>
            <a:r>
              <a:rPr lang="es-CO" dirty="0" err="1" smtClean="0"/>
              <a:t>nibh</a:t>
            </a:r>
            <a:r>
              <a:rPr lang="es-CO" dirty="0" smtClean="0"/>
              <a:t> </a:t>
            </a:r>
            <a:r>
              <a:rPr lang="es-CO" dirty="0" err="1" smtClean="0"/>
              <a:t>euismod</a:t>
            </a:r>
            <a:r>
              <a:rPr lang="es-CO" dirty="0" smtClean="0"/>
              <a:t> </a:t>
            </a:r>
            <a:r>
              <a:rPr lang="es-CO" dirty="0" err="1" smtClean="0"/>
              <a:t>tincidunt</a:t>
            </a:r>
            <a:r>
              <a:rPr lang="es-CO" dirty="0" smtClean="0"/>
              <a:t> ut </a:t>
            </a:r>
            <a:r>
              <a:rPr lang="es-CO" dirty="0" err="1" smtClean="0"/>
              <a:t>laoreet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magna </a:t>
            </a:r>
            <a:r>
              <a:rPr lang="es-CO" dirty="0" err="1" smtClean="0"/>
              <a:t>aliquam</a:t>
            </a:r>
            <a:r>
              <a:rPr lang="es-CO" dirty="0" smtClean="0"/>
              <a:t> </a:t>
            </a:r>
            <a:r>
              <a:rPr lang="es-CO" dirty="0" err="1" smtClean="0"/>
              <a:t>erat</a:t>
            </a:r>
            <a:r>
              <a:rPr lang="es-CO" dirty="0" smtClean="0"/>
              <a:t> </a:t>
            </a:r>
            <a:r>
              <a:rPr lang="es-CO" dirty="0" err="1" smtClean="0"/>
              <a:t>volutpat</a:t>
            </a:r>
            <a:r>
              <a:rPr lang="es-CO" dirty="0" smtClean="0"/>
              <a:t>. Ut </a:t>
            </a:r>
            <a:r>
              <a:rPr lang="es-CO" dirty="0" err="1" smtClean="0"/>
              <a:t>wisi</a:t>
            </a:r>
            <a:r>
              <a:rPr lang="es-CO" dirty="0" smtClean="0"/>
              <a:t> </a:t>
            </a:r>
            <a:r>
              <a:rPr lang="es-CO" dirty="0" err="1" smtClean="0"/>
              <a:t>enim</a:t>
            </a:r>
            <a:r>
              <a:rPr lang="es-CO" dirty="0" smtClean="0"/>
              <a:t> ad </a:t>
            </a:r>
            <a:r>
              <a:rPr lang="es-CO" dirty="0" err="1" smtClean="0"/>
              <a:t>minim</a:t>
            </a:r>
            <a:r>
              <a:rPr lang="es-CO" dirty="0" smtClean="0"/>
              <a:t> </a:t>
            </a:r>
            <a:r>
              <a:rPr lang="es-CO" dirty="0" err="1" smtClean="0"/>
              <a:t>veniam</a:t>
            </a:r>
            <a:r>
              <a:rPr lang="es-CO" dirty="0" smtClean="0"/>
              <a:t>, </a:t>
            </a:r>
            <a:r>
              <a:rPr lang="es-CO" dirty="0" err="1" smtClean="0"/>
              <a:t>quis</a:t>
            </a:r>
            <a:r>
              <a:rPr lang="es-CO" dirty="0" smtClean="0"/>
              <a:t> </a:t>
            </a:r>
            <a:r>
              <a:rPr lang="es-CO" dirty="0" err="1" smtClean="0"/>
              <a:t>nostrud</a:t>
            </a:r>
            <a:r>
              <a:rPr lang="es-CO" dirty="0" smtClean="0"/>
              <a:t> </a:t>
            </a:r>
            <a:r>
              <a:rPr lang="es-CO" dirty="0" err="1" smtClean="0"/>
              <a:t>exerci</a:t>
            </a:r>
            <a:r>
              <a:rPr lang="es-CO" dirty="0" smtClean="0"/>
              <a:t> </a:t>
            </a:r>
            <a:r>
              <a:rPr lang="es-CO" dirty="0" err="1" smtClean="0"/>
              <a:t>tation</a:t>
            </a:r>
            <a:r>
              <a:rPr lang="es-CO" dirty="0" smtClean="0"/>
              <a:t> </a:t>
            </a:r>
            <a:r>
              <a:rPr lang="es-CO" dirty="0" err="1" smtClean="0"/>
              <a:t>ullamcorper</a:t>
            </a:r>
            <a:r>
              <a:rPr lang="es-CO" dirty="0" smtClean="0"/>
              <a:t> </a:t>
            </a:r>
            <a:r>
              <a:rPr lang="es-CO" dirty="0" err="1" smtClean="0"/>
              <a:t>suscipit</a:t>
            </a:r>
            <a:r>
              <a:rPr lang="es-CO" dirty="0" smtClean="0"/>
              <a:t> </a:t>
            </a:r>
            <a:r>
              <a:rPr lang="es-CO" dirty="0" err="1" smtClean="0"/>
              <a:t>lobortis</a:t>
            </a:r>
            <a:r>
              <a:rPr lang="es-CO" dirty="0" smtClean="0"/>
              <a:t> </a:t>
            </a:r>
            <a:r>
              <a:rPr lang="es-CO" dirty="0" err="1" smtClean="0"/>
              <a:t>nisl</a:t>
            </a:r>
            <a:r>
              <a:rPr lang="es-CO" dirty="0" smtClean="0"/>
              <a:t> ut </a:t>
            </a:r>
            <a:r>
              <a:rPr lang="es-CO" dirty="0" err="1" smtClean="0"/>
              <a:t>aliquip</a:t>
            </a:r>
            <a:r>
              <a:rPr lang="es-CO" dirty="0" smtClean="0"/>
              <a:t> ex </a:t>
            </a:r>
            <a:r>
              <a:rPr lang="es-CO" dirty="0" err="1" smtClean="0"/>
              <a:t>ea</a:t>
            </a:r>
            <a:r>
              <a:rPr lang="es-CO" dirty="0" smtClean="0"/>
              <a:t> </a:t>
            </a:r>
            <a:r>
              <a:rPr lang="es-CO" dirty="0" err="1" smtClean="0"/>
              <a:t>commodo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.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autem</a:t>
            </a:r>
            <a:r>
              <a:rPr lang="es-CO" dirty="0" smtClean="0"/>
              <a:t>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eum</a:t>
            </a:r>
            <a:r>
              <a:rPr lang="es-CO" dirty="0" smtClean="0"/>
              <a:t> </a:t>
            </a:r>
            <a:r>
              <a:rPr lang="es-CO" dirty="0" err="1" smtClean="0"/>
              <a:t>iriure</a:t>
            </a:r>
            <a:r>
              <a:rPr lang="es-CO" dirty="0" smtClean="0"/>
              <a:t> dolor in </a:t>
            </a:r>
            <a:r>
              <a:rPr lang="es-CO" dirty="0" err="1" smtClean="0"/>
              <a:t>hendrerit</a:t>
            </a:r>
            <a:r>
              <a:rPr lang="es-CO" dirty="0" smtClean="0"/>
              <a:t> in </a:t>
            </a:r>
            <a:r>
              <a:rPr lang="es-CO" dirty="0" err="1" smtClean="0"/>
              <a:t>vulputate</a:t>
            </a:r>
            <a:r>
              <a:rPr lang="es-CO" dirty="0" smtClean="0"/>
              <a:t> </a:t>
            </a:r>
            <a:r>
              <a:rPr lang="es-CO" dirty="0" err="1" smtClean="0"/>
              <a:t>velit</a:t>
            </a:r>
            <a:r>
              <a:rPr lang="es-CO" dirty="0" smtClean="0"/>
              <a:t> </a:t>
            </a:r>
            <a:r>
              <a:rPr lang="es-CO" dirty="0" err="1" smtClean="0"/>
              <a:t>esse</a:t>
            </a:r>
            <a:r>
              <a:rPr lang="es-CO" dirty="0" smtClean="0"/>
              <a:t> </a:t>
            </a:r>
            <a:r>
              <a:rPr lang="es-CO" dirty="0" err="1" smtClean="0"/>
              <a:t>molestie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,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illum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</a:t>
            </a:r>
            <a:r>
              <a:rPr lang="es-CO" dirty="0" err="1" smtClean="0"/>
              <a:t>eu</a:t>
            </a:r>
            <a:r>
              <a:rPr lang="es-CO" dirty="0" smtClean="0"/>
              <a:t> </a:t>
            </a:r>
            <a:r>
              <a:rPr lang="es-CO" dirty="0" err="1" smtClean="0"/>
              <a:t>feugiat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facilisis</a:t>
            </a:r>
            <a:r>
              <a:rPr lang="es-CO" dirty="0" smtClean="0"/>
              <a:t> at vero eros et </a:t>
            </a:r>
            <a:r>
              <a:rPr lang="es-CO" dirty="0" err="1" smtClean="0"/>
              <a:t>accumsan</a:t>
            </a:r>
            <a:r>
              <a:rPr lang="es-CO" dirty="0" smtClean="0"/>
              <a:t> et </a:t>
            </a:r>
            <a:r>
              <a:rPr lang="es-CO" dirty="0" err="1" smtClean="0"/>
              <a:t>iusto</a:t>
            </a:r>
            <a:r>
              <a:rPr lang="es-CO" dirty="0" smtClean="0"/>
              <a:t> odio </a:t>
            </a:r>
            <a:r>
              <a:rPr lang="es-CO" dirty="0" err="1" smtClean="0"/>
              <a:t>dignissim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blandit</a:t>
            </a:r>
            <a:r>
              <a:rPr lang="es-CO" dirty="0" smtClean="0"/>
              <a:t> </a:t>
            </a:r>
            <a:r>
              <a:rPr lang="es-CO" dirty="0" err="1" smtClean="0"/>
              <a:t>praesent</a:t>
            </a:r>
            <a:r>
              <a:rPr lang="es-CO" dirty="0" smtClean="0"/>
              <a:t> </a:t>
            </a:r>
            <a:r>
              <a:rPr lang="es-CO" dirty="0" err="1" smtClean="0"/>
              <a:t>luptatum</a:t>
            </a:r>
            <a:r>
              <a:rPr lang="es-CO" dirty="0" smtClean="0"/>
              <a:t> </a:t>
            </a:r>
            <a:r>
              <a:rPr lang="es-CO" dirty="0" err="1" smtClean="0"/>
              <a:t>zzril</a:t>
            </a:r>
            <a:r>
              <a:rPr lang="es-CO" dirty="0" smtClean="0"/>
              <a:t> </a:t>
            </a:r>
            <a:r>
              <a:rPr lang="es-CO" dirty="0" err="1" smtClean="0"/>
              <a:t>delenit</a:t>
            </a:r>
            <a:r>
              <a:rPr lang="es-CO" dirty="0" smtClean="0"/>
              <a:t> </a:t>
            </a:r>
            <a:r>
              <a:rPr lang="es-CO" dirty="0" err="1" smtClean="0"/>
              <a:t>augue</a:t>
            </a:r>
            <a:r>
              <a:rPr lang="es-CO" dirty="0" smtClean="0"/>
              <a:t>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te </a:t>
            </a:r>
            <a:r>
              <a:rPr lang="es-CO" dirty="0" err="1" smtClean="0"/>
              <a:t>feugait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</a:t>
            </a:r>
            <a:r>
              <a:rPr lang="es-CO" dirty="0" smtClean="0"/>
              <a:t>. </a:t>
            </a:r>
            <a:r>
              <a:rPr lang="es-CO" dirty="0" err="1" smtClean="0"/>
              <a:t>Nam</a:t>
            </a:r>
            <a:r>
              <a:rPr lang="es-CO" dirty="0" smtClean="0"/>
              <a:t> </a:t>
            </a:r>
            <a:r>
              <a:rPr lang="es-CO" dirty="0" err="1" smtClean="0"/>
              <a:t>liber</a:t>
            </a:r>
            <a:r>
              <a:rPr lang="es-CO" dirty="0" smtClean="0"/>
              <a:t> </a:t>
            </a:r>
            <a:r>
              <a:rPr lang="es-CO" dirty="0" err="1" smtClean="0"/>
              <a:t>tempor</a:t>
            </a:r>
            <a:r>
              <a:rPr lang="es-CO" dirty="0" smtClean="0"/>
              <a:t> cum </a:t>
            </a:r>
            <a:r>
              <a:rPr lang="es-CO" dirty="0" err="1" smtClean="0"/>
              <a:t>soluta</a:t>
            </a:r>
            <a:r>
              <a:rPr lang="es-CO" dirty="0" smtClean="0"/>
              <a:t> </a:t>
            </a:r>
            <a:r>
              <a:rPr lang="es-CO" dirty="0" err="1" smtClean="0"/>
              <a:t>nobis</a:t>
            </a:r>
            <a:r>
              <a:rPr lang="es-CO" dirty="0" smtClean="0"/>
              <a:t> </a:t>
            </a:r>
            <a:r>
              <a:rPr lang="es-CO" dirty="0" err="1" smtClean="0"/>
              <a:t>eleifend</a:t>
            </a:r>
            <a:r>
              <a:rPr lang="es-CO" dirty="0" smtClean="0"/>
              <a:t> </a:t>
            </a:r>
            <a:r>
              <a:rPr lang="es-CO" dirty="0" err="1" smtClean="0"/>
              <a:t>option</a:t>
            </a:r>
            <a:r>
              <a:rPr lang="es-CO" dirty="0" smtClean="0"/>
              <a:t> </a:t>
            </a:r>
            <a:r>
              <a:rPr lang="es-CO" dirty="0" err="1" smtClean="0"/>
              <a:t>congue</a:t>
            </a:r>
            <a:r>
              <a:rPr lang="es-CO" dirty="0" smtClean="0"/>
              <a:t> nihil </a:t>
            </a:r>
            <a:r>
              <a:rPr lang="es-CO" dirty="0" err="1" smtClean="0"/>
              <a:t>imperdiet</a:t>
            </a:r>
            <a:r>
              <a:rPr lang="es-CO" dirty="0" smtClean="0"/>
              <a:t> </a:t>
            </a:r>
            <a:r>
              <a:rPr lang="es-CO" dirty="0" err="1" smtClean="0"/>
              <a:t>doming</a:t>
            </a:r>
            <a:r>
              <a:rPr lang="es-CO" dirty="0" smtClean="0"/>
              <a:t> id </a:t>
            </a:r>
            <a:r>
              <a:rPr lang="es-CO" dirty="0" err="1" smtClean="0"/>
              <a:t>quod</a:t>
            </a:r>
            <a:r>
              <a:rPr lang="es-CO" dirty="0" smtClean="0"/>
              <a:t> </a:t>
            </a:r>
            <a:r>
              <a:rPr lang="es-CO" dirty="0" err="1" smtClean="0"/>
              <a:t>mazim</a:t>
            </a:r>
            <a:r>
              <a:rPr lang="es-CO" dirty="0" smtClean="0"/>
              <a:t> </a:t>
            </a:r>
            <a:r>
              <a:rPr lang="es-CO" dirty="0" err="1" smtClean="0"/>
              <a:t>placerat</a:t>
            </a:r>
            <a:r>
              <a:rPr lang="es-CO" dirty="0" smtClean="0"/>
              <a:t> </a:t>
            </a:r>
            <a:r>
              <a:rPr lang="es-CO" dirty="0" err="1" smtClean="0"/>
              <a:t>facer</a:t>
            </a:r>
            <a:r>
              <a:rPr lang="es-CO" dirty="0" smtClean="0"/>
              <a:t> </a:t>
            </a:r>
            <a:r>
              <a:rPr lang="es-CO" dirty="0" err="1" smtClean="0"/>
              <a:t>possim</a:t>
            </a:r>
            <a:r>
              <a:rPr lang="es-CO" dirty="0" smtClean="0"/>
              <a:t> </a:t>
            </a:r>
            <a:r>
              <a:rPr lang="es-CO" dirty="0" err="1" smtClean="0"/>
              <a:t>assum</a:t>
            </a:r>
            <a:r>
              <a:rPr lang="es-CO" dirty="0" smtClean="0"/>
              <a:t>. </a:t>
            </a:r>
            <a:r>
              <a:rPr lang="es-CO" dirty="0" err="1" smtClean="0"/>
              <a:t>Typi</a:t>
            </a:r>
            <a:r>
              <a:rPr lang="es-CO" dirty="0" smtClean="0"/>
              <a:t> non </a:t>
            </a:r>
            <a:r>
              <a:rPr lang="es-CO" dirty="0" err="1" smtClean="0"/>
              <a:t>habent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 </a:t>
            </a:r>
            <a:r>
              <a:rPr lang="es-CO" dirty="0" err="1" smtClean="0"/>
              <a:t>insitam</a:t>
            </a:r>
            <a:r>
              <a:rPr lang="es-CO" dirty="0" smtClean="0"/>
              <a:t>; </a:t>
            </a:r>
            <a:r>
              <a:rPr lang="es-CO" dirty="0" err="1" smtClean="0"/>
              <a:t>est</a:t>
            </a:r>
            <a:r>
              <a:rPr lang="es-CO" dirty="0" smtClean="0"/>
              <a:t> </a:t>
            </a:r>
            <a:r>
              <a:rPr lang="es-CO" dirty="0" err="1" smtClean="0"/>
              <a:t>usus</a:t>
            </a:r>
            <a:r>
              <a:rPr lang="es-CO" dirty="0" smtClean="0"/>
              <a:t> </a:t>
            </a:r>
            <a:r>
              <a:rPr lang="es-CO" dirty="0" err="1" smtClean="0"/>
              <a:t>legentis</a:t>
            </a:r>
            <a:r>
              <a:rPr lang="es-CO" dirty="0" smtClean="0"/>
              <a:t> in </a:t>
            </a:r>
            <a:r>
              <a:rPr lang="es-CO" dirty="0" err="1" smtClean="0"/>
              <a:t>iis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facit</a:t>
            </a:r>
            <a:r>
              <a:rPr lang="es-CO" dirty="0" smtClean="0"/>
              <a:t> </a:t>
            </a:r>
            <a:r>
              <a:rPr lang="es-CO" dirty="0" err="1" smtClean="0"/>
              <a:t>eorum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.</a:t>
            </a:r>
            <a:endParaRPr lang="es-CO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8242829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pp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143135"/>
            <a:ext cx="8229600" cy="39830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C180E9B6-F663-4622-8B80-1E8619D8C8EA}" type="datetimeFigureOut">
              <a:rPr lang="en-US"/>
              <a:pPr>
                <a:defRPr/>
              </a:pPr>
              <a:t>12/16/2016</a:t>
            </a:fld>
            <a:endParaRPr lang="en-U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1E8486A-1E90-47D1-A3F5-D18CFF7D9A88}" type="slidenum">
              <a:rPr lang="en-US" altLang="es-CO"/>
              <a:pPr>
                <a:defRPr/>
              </a:pPr>
              <a:t>‹Nº›</a:t>
            </a:fld>
            <a:endParaRPr lang="en-US" altLang="es-CO" dirty="0"/>
          </a:p>
        </p:txBody>
      </p:sp>
    </p:spTree>
    <p:extLst>
      <p:ext uri="{BB962C8B-B14F-4D97-AF65-F5344CB8AC3E}">
        <p14:creationId xmlns:p14="http://schemas.microsoft.com/office/powerpoint/2010/main" val="4238326817"/>
      </p:ext>
    </p:extLst>
  </p:cSld>
  <p:clrMapOvr>
    <a:masterClrMapping/>
  </p:clrMapOvr>
  <p:transition spd="slow">
    <p:fade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ble Imag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572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982114039"/>
      </p:ext>
    </p:extLst>
  </p:cSld>
  <p:clrMapOvr>
    <a:masterClrMapping/>
  </p:clrMapOvr>
  <p:transition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32004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3200400" y="685800"/>
            <a:ext cx="59436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807309309"/>
      </p:ext>
    </p:extLst>
  </p:cSld>
  <p:clrMapOvr>
    <a:masterClrMapping/>
  </p:clrMapOvr>
  <p:transition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1148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495800" y="1143000"/>
            <a:ext cx="4267200" cy="533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495800" y="1524000"/>
            <a:ext cx="4191000" cy="533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495800" y="1981200"/>
            <a:ext cx="4267200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495800" y="2514600"/>
            <a:ext cx="4267200" cy="403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2587609712"/>
      </p:ext>
    </p:extLst>
  </p:cSld>
  <p:clrMapOvr>
    <a:masterClrMapping/>
  </p:clrMapOvr>
  <p:transition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o Ima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572000" cy="27432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4572000" cy="33528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572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2105790407"/>
      </p:ext>
    </p:extLst>
  </p:cSld>
  <p:clrMapOvr>
    <a:masterClrMapping/>
  </p:clrMapOvr>
  <p:transition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667000" y="3124200"/>
            <a:ext cx="3810000" cy="609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4106804"/>
      </p:ext>
    </p:extLst>
  </p:cSld>
  <p:clrMapOvr>
    <a:masterClrMapping/>
  </p:clrMapOvr>
  <p:transition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 descr="pp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14554"/>
            <a:ext cx="4038600" cy="3911609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accent6">
                  <a:lumMod val="75000"/>
                </a:schemeClr>
              </a:buClr>
              <a:defRPr sz="2400"/>
            </a:lvl2pPr>
            <a:lvl3pPr>
              <a:buClr>
                <a:schemeClr val="accent6">
                  <a:lumMod val="75000"/>
                </a:schemeClr>
              </a:buClr>
              <a:defRPr sz="20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800"/>
            </a:lvl4pPr>
            <a:lvl5pPr>
              <a:buClr>
                <a:schemeClr val="accent6">
                  <a:lumMod val="7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14554"/>
            <a:ext cx="4038600" cy="391160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4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0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FA4750E-2DEA-41D2-BA89-B68E11610E5F}" type="datetimeFigureOut">
              <a:rPr lang="es-ES"/>
              <a:pPr>
                <a:defRPr/>
              </a:pPr>
              <a:t>16/12/2016</a:t>
            </a:fld>
            <a:endParaRPr lang="es-ES" dirty="0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8B0F8F2-B802-4A60-A29C-4545F1B8E072}" type="slidenum">
              <a:rPr lang="es-ES" altLang="es-CO"/>
              <a:pPr>
                <a:defRPr/>
              </a:pPr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2198030444"/>
      </p:ext>
    </p:extLst>
  </p:cSld>
  <p:clrMapOvr>
    <a:masterClrMapping/>
  </p:clrMapOvr>
  <p:transition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 Imagen" descr="pp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2071678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714619"/>
            <a:ext cx="4040188" cy="341154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75000"/>
                </a:schemeClr>
              </a:buClr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600"/>
            </a:lvl4pPr>
            <a:lvl5pPr>
              <a:buClr>
                <a:schemeClr val="accent6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2071678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714619"/>
            <a:ext cx="4041775" cy="341154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75000"/>
                </a:schemeClr>
              </a:buClr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600"/>
            </a:lvl4pPr>
            <a:lvl5pPr>
              <a:buClr>
                <a:schemeClr val="accent6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8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D12BB3A-6D8E-436F-AAEA-111AB6640157}" type="datetimeFigureOut">
              <a:rPr lang="es-ES"/>
              <a:pPr>
                <a:defRPr/>
              </a:pPr>
              <a:t>16/12/2016</a:t>
            </a:fld>
            <a:endParaRPr lang="es-ES" dirty="0"/>
          </a:p>
        </p:txBody>
      </p:sp>
      <p:sp>
        <p:nvSpPr>
          <p:cNvPr id="9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D5B02C0-51A2-4B25-A68A-59869AEFDAF4}" type="slidenum">
              <a:rPr lang="es-ES" altLang="es-CO"/>
              <a:pPr>
                <a:defRPr/>
              </a:pPr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563018417"/>
      </p:ext>
    </p:extLst>
  </p:cSld>
  <p:clrMapOvr>
    <a:masterClrMapping/>
  </p:clrMapOvr>
  <p:transition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Imagen" descr="pp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4EB44FD-D430-4CB0-89B5-774EEC66DA63}" type="datetimeFigureOut">
              <a:rPr lang="es-ES"/>
              <a:pPr>
                <a:defRPr/>
              </a:pPr>
              <a:t>16/12/2016</a:t>
            </a:fld>
            <a:endParaRPr lang="es-ES" dirty="0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C7B6103-498A-4270-BB9F-3A09ED58FB76}" type="slidenum">
              <a:rPr lang="es-ES" altLang="es-CO"/>
              <a:pPr>
                <a:defRPr/>
              </a:pPr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2574063981"/>
      </p:ext>
    </p:extLst>
  </p:cSld>
  <p:clrMapOvr>
    <a:masterClrMapping/>
  </p:clrMapOvr>
  <p:transition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pp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143116"/>
            <a:ext cx="8229600" cy="39830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67BB182-EE4A-4B89-8742-8232EC2CAC49}" type="datetimeFigureOut">
              <a:rPr lang="es-ES"/>
              <a:pPr>
                <a:defRPr/>
              </a:pPr>
              <a:t>16/12/2016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F3C38CD-552E-41C0-BDF5-3A6855D747E7}" type="slidenum">
              <a:rPr lang="es-ES" altLang="es-CO"/>
              <a:pPr>
                <a:defRPr/>
              </a:pPr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629970806"/>
      </p:ext>
    </p:extLst>
  </p:cSld>
  <p:clrMapOvr>
    <a:masterClrMapping/>
  </p:clrMapOvr>
  <p:transition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 descr="pp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14554"/>
            <a:ext cx="4038600" cy="3911609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accent6">
                  <a:lumMod val="75000"/>
                </a:schemeClr>
              </a:buClr>
              <a:defRPr sz="2400"/>
            </a:lvl2pPr>
            <a:lvl3pPr>
              <a:buClr>
                <a:schemeClr val="accent6">
                  <a:lumMod val="75000"/>
                </a:schemeClr>
              </a:buClr>
              <a:defRPr sz="20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800"/>
            </a:lvl4pPr>
            <a:lvl5pPr>
              <a:buClr>
                <a:schemeClr val="accent6">
                  <a:lumMod val="7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14554"/>
            <a:ext cx="4038600" cy="391160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4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0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EA391E0-BB45-44DA-9A1E-4C9979E3D2D4}" type="datetimeFigureOut">
              <a:rPr lang="es-ES"/>
              <a:pPr>
                <a:defRPr/>
              </a:pPr>
              <a:t>16/12/2016</a:t>
            </a:fld>
            <a:endParaRPr lang="es-ES" dirty="0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3D3480A-7948-490B-A8DF-9B8556A34002}" type="slidenum">
              <a:rPr lang="es-ES" altLang="es-CO"/>
              <a:pPr>
                <a:defRPr/>
              </a:pPr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93568448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 descr="pp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14571"/>
            <a:ext cx="4038600" cy="3911609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accent6">
                  <a:lumMod val="75000"/>
                </a:schemeClr>
              </a:buClr>
              <a:defRPr sz="2400"/>
            </a:lvl2pPr>
            <a:lvl3pPr>
              <a:buClr>
                <a:schemeClr val="accent6">
                  <a:lumMod val="75000"/>
                </a:schemeClr>
              </a:buClr>
              <a:defRPr sz="20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800"/>
            </a:lvl4pPr>
            <a:lvl5pPr>
              <a:buClr>
                <a:schemeClr val="accent6">
                  <a:lumMod val="7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14571"/>
            <a:ext cx="4038600" cy="391160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4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0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3CE07B6E-61BE-4A58-B0DB-50481EC05806}" type="datetimeFigureOut">
              <a:rPr lang="en-US"/>
              <a:pPr>
                <a:defRPr/>
              </a:pPr>
              <a:t>12/16/2016</a:t>
            </a:fld>
            <a:endParaRPr lang="en-US" dirty="0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83D6EE7-7BBC-4E7A-90A8-CD9EFC59CD14}" type="slidenum">
              <a:rPr lang="en-US" altLang="es-CO"/>
              <a:pPr>
                <a:defRPr/>
              </a:pPr>
              <a:t>‹Nº›</a:t>
            </a:fld>
            <a:endParaRPr lang="en-US" altLang="es-CO" dirty="0"/>
          </a:p>
        </p:txBody>
      </p:sp>
    </p:spTree>
    <p:extLst>
      <p:ext uri="{BB962C8B-B14F-4D97-AF65-F5344CB8AC3E}">
        <p14:creationId xmlns:p14="http://schemas.microsoft.com/office/powerpoint/2010/main" val="3642475494"/>
      </p:ext>
    </p:extLst>
  </p:cSld>
  <p:clrMapOvr>
    <a:masterClrMapping/>
  </p:clrMapOvr>
  <p:transition spd="slow">
    <p:fade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 Imagen" descr="pp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2071678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714619"/>
            <a:ext cx="4040188" cy="341154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75000"/>
                </a:schemeClr>
              </a:buClr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600"/>
            </a:lvl4pPr>
            <a:lvl5pPr>
              <a:buClr>
                <a:schemeClr val="accent6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2071678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714619"/>
            <a:ext cx="4041775" cy="341154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75000"/>
                </a:schemeClr>
              </a:buClr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600"/>
            </a:lvl4pPr>
            <a:lvl5pPr>
              <a:buClr>
                <a:schemeClr val="accent6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8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0A28C30-A103-4200-A014-F9B1BB8E2E0F}" type="datetimeFigureOut">
              <a:rPr lang="es-ES"/>
              <a:pPr>
                <a:defRPr/>
              </a:pPr>
              <a:t>16/12/2016</a:t>
            </a:fld>
            <a:endParaRPr lang="es-ES" dirty="0"/>
          </a:p>
        </p:txBody>
      </p:sp>
      <p:sp>
        <p:nvSpPr>
          <p:cNvPr id="9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6282946-954B-4696-8B6D-8C73F931157C}" type="slidenum">
              <a:rPr lang="es-ES" altLang="es-CO"/>
              <a:pPr>
                <a:defRPr/>
              </a:pPr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1504480078"/>
      </p:ext>
    </p:extLst>
  </p:cSld>
  <p:clrMapOvr>
    <a:masterClrMapping/>
  </p:clrMapOvr>
  <p:transition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Imagen" descr="pp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DEE2A55-9B31-41FF-AEE5-83EAA3853FF9}" type="datetimeFigureOut">
              <a:rPr lang="es-ES"/>
              <a:pPr>
                <a:defRPr/>
              </a:pPr>
              <a:t>16/12/2016</a:t>
            </a:fld>
            <a:endParaRPr lang="es-ES" dirty="0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013855E-61B1-4A5D-AC8F-C7D0FE45F0BD}" type="slidenum">
              <a:rPr lang="es-ES" altLang="es-CO"/>
              <a:pPr>
                <a:defRPr/>
              </a:pPr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3211938726"/>
      </p:ext>
    </p:extLst>
  </p:cSld>
  <p:clrMapOvr>
    <a:masterClrMapping/>
  </p:clrMapOvr>
  <p:transition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pp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143116"/>
            <a:ext cx="8229600" cy="39830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1D224F3-F05D-42E6-BE27-E52831BF76A0}" type="datetimeFigureOut">
              <a:rPr lang="es-ES"/>
              <a:pPr>
                <a:defRPr/>
              </a:pPr>
              <a:t>16/12/2016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4493172-FF64-430B-B0C3-0AACC16074F8}" type="slidenum">
              <a:rPr lang="es-ES" altLang="es-CO"/>
              <a:pPr>
                <a:defRPr/>
              </a:pPr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1522603962"/>
      </p:ext>
    </p:extLst>
  </p:cSld>
  <p:clrMapOvr>
    <a:masterClrMapping/>
  </p:clrMapOvr>
  <p:transition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9808012"/>
      </p:ext>
    </p:extLst>
  </p:cSld>
  <p:clrMapOvr>
    <a:masterClrMapping/>
  </p:clrMapOvr>
  <p:transition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pp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857364"/>
            <a:ext cx="8358246" cy="41434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800">
                <a:latin typeface="Helvetica" pitchFamily="34" charset="0"/>
              </a:defRPr>
            </a:lvl1pPr>
            <a:lvl2pPr>
              <a:buClr>
                <a:schemeClr val="accent6">
                  <a:lumMod val="75000"/>
                </a:schemeClr>
              </a:buClr>
              <a:defRPr sz="2400">
                <a:latin typeface="Helvetica" pitchFamily="34" charset="0"/>
              </a:defRPr>
            </a:lvl2pPr>
            <a:lvl3pPr>
              <a:buClr>
                <a:schemeClr val="accent6">
                  <a:lumMod val="75000"/>
                </a:schemeClr>
              </a:buClr>
              <a:defRPr sz="2000">
                <a:latin typeface="Helvetica" pitchFamily="34" charset="0"/>
              </a:defRPr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800">
                <a:latin typeface="Helvetica" pitchFamily="34" charset="0"/>
              </a:defRPr>
            </a:lvl4pPr>
            <a:lvl5pPr>
              <a:buClr>
                <a:schemeClr val="accent6">
                  <a:lumMod val="75000"/>
                </a:schemeClr>
              </a:buClr>
              <a:defRPr sz="1800">
                <a:latin typeface="Helvetica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2143108" y="571480"/>
            <a:ext cx="6572296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5EA5765-04B1-4742-BB8F-F3AC52EDB430}" type="datetimeFigureOut">
              <a:rPr lang="es-ES"/>
              <a:pPr>
                <a:defRPr/>
              </a:pPr>
              <a:t>16/12/2016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C484024-033F-4AAA-A28F-7D9D94603F9D}" type="slidenum">
              <a:rPr lang="es-ES" altLang="es-CO"/>
              <a:pPr>
                <a:defRPr/>
              </a:pPr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2680795236"/>
      </p:ext>
    </p:extLst>
  </p:cSld>
  <p:clrMapOvr>
    <a:masterClrMapping/>
  </p:clrMapOvr>
  <p:transition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80213293"/>
      </p:ext>
    </p:extLst>
  </p:cSld>
  <p:clrMapOvr>
    <a:masterClrMapping/>
  </p:clrMapOvr>
  <p:transition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pp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857364"/>
            <a:ext cx="8358246" cy="41434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800">
                <a:latin typeface="Helvetica" pitchFamily="34" charset="0"/>
              </a:defRPr>
            </a:lvl1pPr>
            <a:lvl2pPr>
              <a:buClr>
                <a:schemeClr val="accent6">
                  <a:lumMod val="75000"/>
                </a:schemeClr>
              </a:buClr>
              <a:defRPr sz="2400">
                <a:latin typeface="Helvetica" pitchFamily="34" charset="0"/>
              </a:defRPr>
            </a:lvl2pPr>
            <a:lvl3pPr>
              <a:buClr>
                <a:schemeClr val="accent6">
                  <a:lumMod val="75000"/>
                </a:schemeClr>
              </a:buClr>
              <a:defRPr sz="2000">
                <a:latin typeface="Helvetica" pitchFamily="34" charset="0"/>
              </a:defRPr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800">
                <a:latin typeface="Helvetica" pitchFamily="34" charset="0"/>
              </a:defRPr>
            </a:lvl4pPr>
            <a:lvl5pPr>
              <a:buClr>
                <a:schemeClr val="accent6">
                  <a:lumMod val="75000"/>
                </a:schemeClr>
              </a:buClr>
              <a:defRPr sz="1800">
                <a:latin typeface="Helvetica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2143108" y="571480"/>
            <a:ext cx="6572296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69FC94D7-9075-4135-BABF-F8CD557E19B4}" type="datetimeFigureOut">
              <a:rPr lang="es-ES"/>
              <a:pPr>
                <a:defRPr/>
              </a:pPr>
              <a:t>16/12/2016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80369BE-076D-4F03-BEE5-3D975B052401}" type="slidenum">
              <a:rPr lang="es-ES" altLang="es-CO"/>
              <a:pPr>
                <a:defRPr/>
              </a:pPr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4110905705"/>
      </p:ext>
    </p:extLst>
  </p:cSld>
  <p:clrMapOvr>
    <a:masterClrMapping/>
  </p:clrMapOvr>
  <p:transition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 descr="pp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85720" y="1857364"/>
            <a:ext cx="4143404" cy="4000528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accent6">
                  <a:lumMod val="75000"/>
                </a:schemeClr>
              </a:buClr>
              <a:defRPr sz="2400"/>
            </a:lvl2pPr>
            <a:lvl3pPr>
              <a:buClr>
                <a:schemeClr val="accent6">
                  <a:lumMod val="75000"/>
                </a:schemeClr>
              </a:buClr>
              <a:defRPr sz="20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800"/>
            </a:lvl4pPr>
            <a:lvl5pPr>
              <a:buClr>
                <a:schemeClr val="accent6">
                  <a:lumMod val="7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0" y="1857364"/>
            <a:ext cx="4143404" cy="400052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4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0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2143108" y="571480"/>
            <a:ext cx="6572296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559A2B07-3798-4ADF-95A7-5784F276FA95}" type="datetimeFigureOut">
              <a:rPr lang="es-ES"/>
              <a:pPr>
                <a:defRPr/>
              </a:pPr>
              <a:t>16/12/2016</a:t>
            </a:fld>
            <a:endParaRPr lang="es-ES" dirty="0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420ADEB-EC2C-4751-A5D5-4ADDB569E90F}" type="slidenum">
              <a:rPr lang="es-ES" altLang="es-CO"/>
              <a:pPr>
                <a:defRPr/>
              </a:pPr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923449557"/>
      </p:ext>
    </p:extLst>
  </p:cSld>
  <p:clrMapOvr>
    <a:masterClrMapping/>
  </p:clrMapOvr>
  <p:transition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 Imagen" descr="pp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14243" y="1928802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4243" y="2571743"/>
            <a:ext cx="4040188" cy="341154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75000"/>
                </a:schemeClr>
              </a:buClr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600"/>
            </a:lvl4pPr>
            <a:lvl5pPr>
              <a:buClr>
                <a:schemeClr val="accent6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29085" y="1928802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29085" y="2571743"/>
            <a:ext cx="4041775" cy="341154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75000"/>
                </a:schemeClr>
              </a:buClr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600"/>
            </a:lvl4pPr>
            <a:lvl5pPr>
              <a:buClr>
                <a:schemeClr val="accent6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2143108" y="571480"/>
            <a:ext cx="6572296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8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121C33EF-84F2-489C-A45E-D4B7B84D0FB7}" type="datetimeFigureOut">
              <a:rPr lang="es-ES"/>
              <a:pPr>
                <a:defRPr/>
              </a:pPr>
              <a:t>16/12/2016</a:t>
            </a:fld>
            <a:endParaRPr lang="es-ES" dirty="0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BE6BD97-6558-43F3-936A-4D23F2901B65}" type="slidenum">
              <a:rPr lang="es-ES" altLang="es-CO"/>
              <a:pPr>
                <a:defRPr/>
              </a:pPr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3840570034"/>
      </p:ext>
    </p:extLst>
  </p:cSld>
  <p:clrMapOvr>
    <a:masterClrMapping/>
  </p:clrMapOvr>
  <p:transition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Imagen" descr="pp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143108" y="571480"/>
            <a:ext cx="6572296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EAFEAF16-54A0-46F3-90BF-D70EA515F4B8}" type="datetimeFigureOut">
              <a:rPr lang="es-ES"/>
              <a:pPr>
                <a:defRPr/>
              </a:pPr>
              <a:t>16/12/2016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C9EA421-0C80-4ADE-9CD9-05882A8F2281}" type="slidenum">
              <a:rPr lang="es-ES" altLang="es-CO"/>
              <a:pPr>
                <a:defRPr/>
              </a:pPr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379150799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 Imagen" descr="pp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2071677"/>
            <a:ext cx="4040188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714638"/>
            <a:ext cx="4040188" cy="341154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75000"/>
                </a:schemeClr>
              </a:buClr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600"/>
            </a:lvl4pPr>
            <a:lvl5pPr>
              <a:buClr>
                <a:schemeClr val="accent6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3" y="2071677"/>
            <a:ext cx="4041775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3" y="2714638"/>
            <a:ext cx="4041775" cy="341154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75000"/>
                </a:schemeClr>
              </a:buClr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600"/>
            </a:lvl4pPr>
            <a:lvl5pPr>
              <a:buClr>
                <a:schemeClr val="accent6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8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B7303726-9ABC-4F85-9A16-991ADBB1F846}" type="datetimeFigureOut">
              <a:rPr lang="en-US"/>
              <a:pPr>
                <a:defRPr/>
              </a:pPr>
              <a:t>12/16/2016</a:t>
            </a:fld>
            <a:endParaRPr lang="en-US" dirty="0"/>
          </a:p>
        </p:txBody>
      </p:sp>
      <p:sp>
        <p:nvSpPr>
          <p:cNvPr id="9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A78358A-A88E-4658-BC79-4A2599B8EFC5}" type="slidenum">
              <a:rPr lang="en-US" altLang="es-CO"/>
              <a:pPr>
                <a:defRPr/>
              </a:pPr>
              <a:t>‹Nº›</a:t>
            </a:fld>
            <a:endParaRPr lang="en-US" altLang="es-CO" dirty="0"/>
          </a:p>
        </p:txBody>
      </p:sp>
    </p:spTree>
    <p:extLst>
      <p:ext uri="{BB962C8B-B14F-4D97-AF65-F5344CB8AC3E}">
        <p14:creationId xmlns:p14="http://schemas.microsoft.com/office/powerpoint/2010/main" val="4115775967"/>
      </p:ext>
    </p:extLst>
  </p:cSld>
  <p:clrMapOvr>
    <a:masterClrMapping/>
  </p:clrMapOvr>
  <p:transition spd="slow">
    <p:fade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 descr="pp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53D96382-3455-4AFE-9386-8D6AE5BC0218}" type="datetimeFigureOut">
              <a:rPr lang="es-ES"/>
              <a:pPr>
                <a:defRPr/>
              </a:pPr>
              <a:t>16/12/2016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3F39699-FC02-46C8-8116-33DD5BFB6C20}" type="slidenum">
              <a:rPr lang="es-ES" altLang="es-CO"/>
              <a:pPr>
                <a:defRPr/>
              </a:pPr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1591254080"/>
      </p:ext>
    </p:extLst>
  </p:cSld>
  <p:clrMapOvr>
    <a:masterClrMapping/>
  </p:clrMapOvr>
  <p:transition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pp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14282" y="1785926"/>
            <a:ext cx="8501122" cy="4340237"/>
          </a:xfrm>
          <a:prstGeom prst="rect">
            <a:avLst/>
          </a:prstGeom>
        </p:spPr>
        <p:txBody>
          <a:bodyPr vert="eaVert"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lvl1pPr>
            <a:lvl2pPr>
              <a:buClr>
                <a:schemeClr val="accent6">
                  <a:lumMod val="75000"/>
                </a:schemeClr>
              </a:buClr>
              <a:defRPr/>
            </a:lvl2pPr>
            <a:lvl3pPr>
              <a:buClr>
                <a:schemeClr val="accent6">
                  <a:lumMod val="75000"/>
                </a:schemeClr>
              </a:buClr>
              <a:defRPr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lvl4pPr>
            <a:lvl5pPr>
              <a:buClr>
                <a:schemeClr val="accent6">
                  <a:lumMod val="75000"/>
                </a:schemeClr>
              </a:buClr>
              <a:defRPr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143108" y="571480"/>
            <a:ext cx="6572296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4ED3CEE7-5E54-4069-BEE9-2C09016CDD06}" type="datetimeFigureOut">
              <a:rPr lang="es-ES"/>
              <a:pPr>
                <a:defRPr/>
              </a:pPr>
              <a:t>16/12/2016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A857605-1EAE-4772-B5FF-A58B587CBA53}" type="slidenum">
              <a:rPr lang="es-ES" altLang="es-CO"/>
              <a:pPr>
                <a:defRPr/>
              </a:pPr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2927541046"/>
      </p:ext>
    </p:extLst>
  </p:cSld>
  <p:clrMapOvr>
    <a:masterClrMapping/>
  </p:clrMapOvr>
  <p:transition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pp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857364"/>
            <a:ext cx="8358246" cy="41434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800">
                <a:latin typeface="Helvetica" pitchFamily="34" charset="0"/>
              </a:defRPr>
            </a:lvl1pPr>
            <a:lvl2pPr>
              <a:buClr>
                <a:schemeClr val="accent6">
                  <a:lumMod val="75000"/>
                </a:schemeClr>
              </a:buClr>
              <a:defRPr sz="2400">
                <a:latin typeface="Helvetica" pitchFamily="34" charset="0"/>
              </a:defRPr>
            </a:lvl2pPr>
            <a:lvl3pPr>
              <a:buClr>
                <a:schemeClr val="accent6">
                  <a:lumMod val="75000"/>
                </a:schemeClr>
              </a:buClr>
              <a:defRPr sz="2000">
                <a:latin typeface="Helvetica" pitchFamily="34" charset="0"/>
              </a:defRPr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800">
                <a:latin typeface="Helvetica" pitchFamily="34" charset="0"/>
              </a:defRPr>
            </a:lvl4pPr>
            <a:lvl5pPr>
              <a:buClr>
                <a:schemeClr val="accent6">
                  <a:lumMod val="75000"/>
                </a:schemeClr>
              </a:buClr>
              <a:defRPr sz="1800">
                <a:latin typeface="Helvetica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2143108" y="571480"/>
            <a:ext cx="6572296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0CD0DA8-1317-4494-83FE-005CF3B2E828}" type="datetimeFigureOut">
              <a:rPr lang="es-ES"/>
              <a:pPr>
                <a:defRPr/>
              </a:pPr>
              <a:t>16/12/2016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9B3F41C-72FB-4A40-A52E-4259C267A624}" type="slidenum">
              <a:rPr lang="es-ES" altLang="es-CO"/>
              <a:pPr>
                <a:defRPr/>
              </a:pPr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4235179214"/>
      </p:ext>
    </p:extLst>
  </p:cSld>
  <p:clrMapOvr>
    <a:masterClrMapping/>
  </p:clrMapOvr>
  <p:transition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 sz="4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828800" y="3429000"/>
            <a:ext cx="5486400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1805023866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828800" y="1676400"/>
            <a:ext cx="5486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828800" y="2514600"/>
            <a:ext cx="5486400" cy="3657600"/>
          </a:xfrm>
          <a:prstGeom prst="rect">
            <a:avLst/>
          </a:prstGeom>
        </p:spPr>
        <p:txBody>
          <a:bodyPr/>
          <a:lstStyle>
            <a:lvl1pPr marL="860425" indent="282575" algn="l">
              <a:buFont typeface="+mj-lt"/>
              <a:buAutoNum type="arabicPeriod"/>
              <a:defRPr sz="2000" b="1" spc="-150">
                <a:solidFill>
                  <a:schemeClr val="tx1"/>
                </a:solidFill>
                <a:latin typeface="Helvetica LT Std" pitchFamily="34" charset="0"/>
              </a:defRPr>
            </a:lvl1pPr>
            <a:lvl2pPr marL="971550" indent="-514350" algn="ctr">
              <a:buFont typeface="+mj-lt"/>
              <a:buAutoNum type="arabicPeriod"/>
              <a:defRPr/>
            </a:lvl2pPr>
            <a:lvl3pPr marL="1371600" indent="-457200" algn="ctr">
              <a:buFont typeface="+mj-lt"/>
              <a:buAutoNum type="arabicPeriod"/>
              <a:defRPr/>
            </a:lvl3pPr>
            <a:lvl4pPr marL="1828800" indent="-457200" algn="ctr">
              <a:buFont typeface="+mj-lt"/>
              <a:buAutoNum type="arabicPeriod"/>
              <a:defRPr/>
            </a:lvl4pPr>
            <a:lvl5pPr marL="2286000" indent="-457200" algn="ctr">
              <a:buFont typeface="+mj-lt"/>
              <a:buAutoNum type="arabicPeriod"/>
              <a:defRPr/>
            </a:lvl5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LOREM</a:t>
            </a:r>
          </a:p>
          <a:p>
            <a:pPr lvl="0"/>
            <a:r>
              <a:rPr lang="en-US" dirty="0" smtClean="0"/>
              <a:t>IPSUM</a:t>
            </a:r>
          </a:p>
          <a:p>
            <a:pPr lvl="0"/>
            <a:endParaRPr lang="en-US" dirty="0" smtClean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4051298171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14400" y="1066800"/>
            <a:ext cx="7315200" cy="552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00" b="1" spc="-150" baseline="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14400" y="1600200"/>
            <a:ext cx="7315200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spc="-15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4400" y="1981200"/>
            <a:ext cx="7315200" cy="441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s-CO" sz="1400" kern="1200" dirty="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CO" dirty="0" err="1" smtClean="0"/>
              <a:t>Lorem</a:t>
            </a:r>
            <a:r>
              <a:rPr lang="es-CO" dirty="0" smtClean="0"/>
              <a:t> </a:t>
            </a:r>
            <a:r>
              <a:rPr lang="es-CO" dirty="0" err="1" smtClean="0"/>
              <a:t>ipsum</a:t>
            </a:r>
            <a:r>
              <a:rPr lang="es-CO" dirty="0" smtClean="0"/>
              <a:t> dolor </a:t>
            </a:r>
            <a:r>
              <a:rPr lang="es-CO" dirty="0" err="1" smtClean="0"/>
              <a:t>sit</a:t>
            </a:r>
            <a:r>
              <a:rPr lang="es-CO" dirty="0" smtClean="0"/>
              <a:t> </a:t>
            </a:r>
            <a:r>
              <a:rPr lang="es-CO" dirty="0" err="1" smtClean="0"/>
              <a:t>amet</a:t>
            </a:r>
            <a:r>
              <a:rPr lang="es-CO" dirty="0" smtClean="0"/>
              <a:t>, </a:t>
            </a:r>
            <a:r>
              <a:rPr lang="es-CO" dirty="0" err="1" smtClean="0"/>
              <a:t>consectetuer</a:t>
            </a:r>
            <a:r>
              <a:rPr lang="es-CO" dirty="0" smtClean="0"/>
              <a:t> </a:t>
            </a:r>
            <a:r>
              <a:rPr lang="es-CO" dirty="0" err="1" smtClean="0"/>
              <a:t>adipiscing</a:t>
            </a:r>
            <a:r>
              <a:rPr lang="es-CO" dirty="0" smtClean="0"/>
              <a:t> </a:t>
            </a:r>
            <a:r>
              <a:rPr lang="es-CO" dirty="0" err="1" smtClean="0"/>
              <a:t>elit</a:t>
            </a:r>
            <a:r>
              <a:rPr lang="es-CO" dirty="0" smtClean="0"/>
              <a:t>, sed </a:t>
            </a:r>
            <a:r>
              <a:rPr lang="es-CO" dirty="0" err="1" smtClean="0"/>
              <a:t>diam</a:t>
            </a:r>
            <a:r>
              <a:rPr lang="es-CO" dirty="0" smtClean="0"/>
              <a:t> </a:t>
            </a:r>
            <a:r>
              <a:rPr lang="es-CO" dirty="0" err="1" smtClean="0"/>
              <a:t>nonummy</a:t>
            </a:r>
            <a:r>
              <a:rPr lang="es-CO" dirty="0" smtClean="0"/>
              <a:t> </a:t>
            </a:r>
            <a:r>
              <a:rPr lang="es-CO" dirty="0" err="1" smtClean="0"/>
              <a:t>nibh</a:t>
            </a:r>
            <a:r>
              <a:rPr lang="es-CO" dirty="0" smtClean="0"/>
              <a:t> </a:t>
            </a:r>
            <a:r>
              <a:rPr lang="es-CO" dirty="0" err="1" smtClean="0"/>
              <a:t>euismod</a:t>
            </a:r>
            <a:r>
              <a:rPr lang="es-CO" dirty="0" smtClean="0"/>
              <a:t> </a:t>
            </a:r>
            <a:r>
              <a:rPr lang="es-CO" dirty="0" err="1" smtClean="0"/>
              <a:t>tincidunt</a:t>
            </a:r>
            <a:r>
              <a:rPr lang="es-CO" dirty="0" smtClean="0"/>
              <a:t> ut </a:t>
            </a:r>
            <a:r>
              <a:rPr lang="es-CO" dirty="0" err="1" smtClean="0"/>
              <a:t>laoreet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magna </a:t>
            </a:r>
            <a:r>
              <a:rPr lang="es-CO" dirty="0" err="1" smtClean="0"/>
              <a:t>aliquam</a:t>
            </a:r>
            <a:r>
              <a:rPr lang="es-CO" dirty="0" smtClean="0"/>
              <a:t> </a:t>
            </a:r>
            <a:r>
              <a:rPr lang="es-CO" dirty="0" err="1" smtClean="0"/>
              <a:t>erat</a:t>
            </a:r>
            <a:r>
              <a:rPr lang="es-CO" dirty="0" smtClean="0"/>
              <a:t> </a:t>
            </a:r>
            <a:r>
              <a:rPr lang="es-CO" dirty="0" err="1" smtClean="0"/>
              <a:t>volutpat</a:t>
            </a:r>
            <a:r>
              <a:rPr lang="es-CO" dirty="0" smtClean="0"/>
              <a:t>. Ut </a:t>
            </a:r>
            <a:r>
              <a:rPr lang="es-CO" dirty="0" err="1" smtClean="0"/>
              <a:t>wisi</a:t>
            </a:r>
            <a:r>
              <a:rPr lang="es-CO" dirty="0" smtClean="0"/>
              <a:t> </a:t>
            </a:r>
            <a:r>
              <a:rPr lang="es-CO" dirty="0" err="1" smtClean="0"/>
              <a:t>enim</a:t>
            </a:r>
            <a:r>
              <a:rPr lang="es-CO" dirty="0" smtClean="0"/>
              <a:t> ad </a:t>
            </a:r>
            <a:r>
              <a:rPr lang="es-CO" dirty="0" err="1" smtClean="0"/>
              <a:t>minim</a:t>
            </a:r>
            <a:r>
              <a:rPr lang="es-CO" dirty="0" smtClean="0"/>
              <a:t> </a:t>
            </a:r>
            <a:r>
              <a:rPr lang="es-CO" dirty="0" err="1" smtClean="0"/>
              <a:t>veniam</a:t>
            </a:r>
            <a:r>
              <a:rPr lang="es-CO" dirty="0" smtClean="0"/>
              <a:t>, </a:t>
            </a:r>
            <a:r>
              <a:rPr lang="es-CO" dirty="0" err="1" smtClean="0"/>
              <a:t>quis</a:t>
            </a:r>
            <a:r>
              <a:rPr lang="es-CO" dirty="0" smtClean="0"/>
              <a:t> </a:t>
            </a:r>
            <a:r>
              <a:rPr lang="es-CO" dirty="0" err="1" smtClean="0"/>
              <a:t>nostrud</a:t>
            </a:r>
            <a:r>
              <a:rPr lang="es-CO" dirty="0" smtClean="0"/>
              <a:t> </a:t>
            </a:r>
            <a:r>
              <a:rPr lang="es-CO" dirty="0" err="1" smtClean="0"/>
              <a:t>exerci</a:t>
            </a:r>
            <a:r>
              <a:rPr lang="es-CO" dirty="0" smtClean="0"/>
              <a:t> </a:t>
            </a:r>
            <a:r>
              <a:rPr lang="es-CO" dirty="0" err="1" smtClean="0"/>
              <a:t>tation</a:t>
            </a:r>
            <a:r>
              <a:rPr lang="es-CO" dirty="0" smtClean="0"/>
              <a:t> </a:t>
            </a:r>
            <a:r>
              <a:rPr lang="es-CO" dirty="0" err="1" smtClean="0"/>
              <a:t>ullamcorper</a:t>
            </a:r>
            <a:r>
              <a:rPr lang="es-CO" dirty="0" smtClean="0"/>
              <a:t> </a:t>
            </a:r>
            <a:r>
              <a:rPr lang="es-CO" dirty="0" err="1" smtClean="0"/>
              <a:t>suscipit</a:t>
            </a:r>
            <a:r>
              <a:rPr lang="es-CO" dirty="0" smtClean="0"/>
              <a:t> </a:t>
            </a:r>
            <a:r>
              <a:rPr lang="es-CO" dirty="0" err="1" smtClean="0"/>
              <a:t>lobortis</a:t>
            </a:r>
            <a:r>
              <a:rPr lang="es-CO" dirty="0" smtClean="0"/>
              <a:t> </a:t>
            </a:r>
            <a:r>
              <a:rPr lang="es-CO" dirty="0" err="1" smtClean="0"/>
              <a:t>nisl</a:t>
            </a:r>
            <a:r>
              <a:rPr lang="es-CO" dirty="0" smtClean="0"/>
              <a:t> ut </a:t>
            </a:r>
            <a:r>
              <a:rPr lang="es-CO" dirty="0" err="1" smtClean="0"/>
              <a:t>aliquip</a:t>
            </a:r>
            <a:r>
              <a:rPr lang="es-CO" dirty="0" smtClean="0"/>
              <a:t> ex </a:t>
            </a:r>
            <a:r>
              <a:rPr lang="es-CO" dirty="0" err="1" smtClean="0"/>
              <a:t>ea</a:t>
            </a:r>
            <a:r>
              <a:rPr lang="es-CO" dirty="0" smtClean="0"/>
              <a:t> </a:t>
            </a:r>
            <a:r>
              <a:rPr lang="es-CO" dirty="0" err="1" smtClean="0"/>
              <a:t>commodo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.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autem</a:t>
            </a:r>
            <a:r>
              <a:rPr lang="es-CO" dirty="0" smtClean="0"/>
              <a:t>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eum</a:t>
            </a:r>
            <a:r>
              <a:rPr lang="es-CO" dirty="0" smtClean="0"/>
              <a:t> </a:t>
            </a:r>
            <a:r>
              <a:rPr lang="es-CO" dirty="0" err="1" smtClean="0"/>
              <a:t>iriure</a:t>
            </a:r>
            <a:r>
              <a:rPr lang="es-CO" dirty="0" smtClean="0"/>
              <a:t> dolor in </a:t>
            </a:r>
            <a:r>
              <a:rPr lang="es-CO" dirty="0" err="1" smtClean="0"/>
              <a:t>hendrerit</a:t>
            </a:r>
            <a:r>
              <a:rPr lang="es-CO" dirty="0" smtClean="0"/>
              <a:t> in </a:t>
            </a:r>
            <a:r>
              <a:rPr lang="es-CO" dirty="0" err="1" smtClean="0"/>
              <a:t>vulputate</a:t>
            </a:r>
            <a:r>
              <a:rPr lang="es-CO" dirty="0" smtClean="0"/>
              <a:t> </a:t>
            </a:r>
            <a:r>
              <a:rPr lang="es-CO" dirty="0" err="1" smtClean="0"/>
              <a:t>velit</a:t>
            </a:r>
            <a:r>
              <a:rPr lang="es-CO" dirty="0" smtClean="0"/>
              <a:t> </a:t>
            </a:r>
            <a:r>
              <a:rPr lang="es-CO" dirty="0" err="1" smtClean="0"/>
              <a:t>esse</a:t>
            </a:r>
            <a:r>
              <a:rPr lang="es-CO" dirty="0" smtClean="0"/>
              <a:t> </a:t>
            </a:r>
            <a:r>
              <a:rPr lang="es-CO" dirty="0" err="1" smtClean="0"/>
              <a:t>molestie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,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illum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</a:t>
            </a:r>
            <a:r>
              <a:rPr lang="es-CO" dirty="0" err="1" smtClean="0"/>
              <a:t>eu</a:t>
            </a:r>
            <a:r>
              <a:rPr lang="es-CO" dirty="0" smtClean="0"/>
              <a:t> </a:t>
            </a:r>
            <a:r>
              <a:rPr lang="es-CO" dirty="0" err="1" smtClean="0"/>
              <a:t>feugiat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facilisis</a:t>
            </a:r>
            <a:r>
              <a:rPr lang="es-CO" dirty="0" smtClean="0"/>
              <a:t> at vero eros et </a:t>
            </a:r>
            <a:r>
              <a:rPr lang="es-CO" dirty="0" err="1" smtClean="0"/>
              <a:t>accumsan</a:t>
            </a:r>
            <a:r>
              <a:rPr lang="es-CO" dirty="0" smtClean="0"/>
              <a:t> et </a:t>
            </a:r>
            <a:r>
              <a:rPr lang="es-CO" dirty="0" err="1" smtClean="0"/>
              <a:t>iusto</a:t>
            </a:r>
            <a:r>
              <a:rPr lang="es-CO" dirty="0" smtClean="0"/>
              <a:t> odio </a:t>
            </a:r>
            <a:r>
              <a:rPr lang="es-CO" dirty="0" err="1" smtClean="0"/>
              <a:t>dignissim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blandit</a:t>
            </a:r>
            <a:r>
              <a:rPr lang="es-CO" dirty="0" smtClean="0"/>
              <a:t> </a:t>
            </a:r>
            <a:r>
              <a:rPr lang="es-CO" dirty="0" err="1" smtClean="0"/>
              <a:t>praesent</a:t>
            </a:r>
            <a:r>
              <a:rPr lang="es-CO" dirty="0" smtClean="0"/>
              <a:t> </a:t>
            </a:r>
            <a:r>
              <a:rPr lang="es-CO" dirty="0" err="1" smtClean="0"/>
              <a:t>luptatum</a:t>
            </a:r>
            <a:r>
              <a:rPr lang="es-CO" dirty="0" smtClean="0"/>
              <a:t> </a:t>
            </a:r>
            <a:r>
              <a:rPr lang="es-CO" dirty="0" err="1" smtClean="0"/>
              <a:t>zzril</a:t>
            </a:r>
            <a:r>
              <a:rPr lang="es-CO" dirty="0" smtClean="0"/>
              <a:t> </a:t>
            </a:r>
            <a:r>
              <a:rPr lang="es-CO" dirty="0" err="1" smtClean="0"/>
              <a:t>delenit</a:t>
            </a:r>
            <a:r>
              <a:rPr lang="es-CO" dirty="0" smtClean="0"/>
              <a:t> </a:t>
            </a:r>
            <a:r>
              <a:rPr lang="es-CO" dirty="0" err="1" smtClean="0"/>
              <a:t>augue</a:t>
            </a:r>
            <a:r>
              <a:rPr lang="es-CO" dirty="0" smtClean="0"/>
              <a:t>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te </a:t>
            </a:r>
            <a:r>
              <a:rPr lang="es-CO" dirty="0" err="1" smtClean="0"/>
              <a:t>feugait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</a:t>
            </a:r>
            <a:r>
              <a:rPr lang="es-CO" dirty="0" smtClean="0"/>
              <a:t>. </a:t>
            </a:r>
            <a:r>
              <a:rPr lang="es-CO" dirty="0" err="1" smtClean="0"/>
              <a:t>Nam</a:t>
            </a:r>
            <a:r>
              <a:rPr lang="es-CO" dirty="0" smtClean="0"/>
              <a:t> </a:t>
            </a:r>
            <a:r>
              <a:rPr lang="es-CO" dirty="0" err="1" smtClean="0"/>
              <a:t>liber</a:t>
            </a:r>
            <a:r>
              <a:rPr lang="es-CO" dirty="0" smtClean="0"/>
              <a:t> </a:t>
            </a:r>
            <a:r>
              <a:rPr lang="es-CO" dirty="0" err="1" smtClean="0"/>
              <a:t>tempor</a:t>
            </a:r>
            <a:r>
              <a:rPr lang="es-CO" dirty="0" smtClean="0"/>
              <a:t> cum </a:t>
            </a:r>
            <a:r>
              <a:rPr lang="es-CO" dirty="0" err="1" smtClean="0"/>
              <a:t>soluta</a:t>
            </a:r>
            <a:r>
              <a:rPr lang="es-CO" dirty="0" smtClean="0"/>
              <a:t> </a:t>
            </a:r>
            <a:r>
              <a:rPr lang="es-CO" dirty="0" err="1" smtClean="0"/>
              <a:t>nobis</a:t>
            </a:r>
            <a:r>
              <a:rPr lang="es-CO" dirty="0" smtClean="0"/>
              <a:t> </a:t>
            </a:r>
            <a:r>
              <a:rPr lang="es-CO" dirty="0" err="1" smtClean="0"/>
              <a:t>eleifend</a:t>
            </a:r>
            <a:r>
              <a:rPr lang="es-CO" dirty="0" smtClean="0"/>
              <a:t> </a:t>
            </a:r>
            <a:r>
              <a:rPr lang="es-CO" dirty="0" err="1" smtClean="0"/>
              <a:t>option</a:t>
            </a:r>
            <a:r>
              <a:rPr lang="es-CO" dirty="0" smtClean="0"/>
              <a:t> </a:t>
            </a:r>
            <a:r>
              <a:rPr lang="es-CO" dirty="0" err="1" smtClean="0"/>
              <a:t>congue</a:t>
            </a:r>
            <a:r>
              <a:rPr lang="es-CO" dirty="0" smtClean="0"/>
              <a:t> nihil </a:t>
            </a:r>
            <a:r>
              <a:rPr lang="es-CO" dirty="0" err="1" smtClean="0"/>
              <a:t>imperdiet</a:t>
            </a:r>
            <a:r>
              <a:rPr lang="es-CO" dirty="0" smtClean="0"/>
              <a:t> </a:t>
            </a:r>
            <a:r>
              <a:rPr lang="es-CO" dirty="0" err="1" smtClean="0"/>
              <a:t>doming</a:t>
            </a:r>
            <a:r>
              <a:rPr lang="es-CO" dirty="0" smtClean="0"/>
              <a:t> id </a:t>
            </a:r>
            <a:r>
              <a:rPr lang="es-CO" dirty="0" err="1" smtClean="0"/>
              <a:t>quod</a:t>
            </a:r>
            <a:r>
              <a:rPr lang="es-CO" dirty="0" smtClean="0"/>
              <a:t> </a:t>
            </a:r>
            <a:r>
              <a:rPr lang="es-CO" dirty="0" err="1" smtClean="0"/>
              <a:t>mazim</a:t>
            </a:r>
            <a:r>
              <a:rPr lang="es-CO" dirty="0" smtClean="0"/>
              <a:t> </a:t>
            </a:r>
            <a:r>
              <a:rPr lang="es-CO" dirty="0" err="1" smtClean="0"/>
              <a:t>placerat</a:t>
            </a:r>
            <a:r>
              <a:rPr lang="es-CO" dirty="0" smtClean="0"/>
              <a:t> </a:t>
            </a:r>
            <a:r>
              <a:rPr lang="es-CO" dirty="0" err="1" smtClean="0"/>
              <a:t>facer</a:t>
            </a:r>
            <a:r>
              <a:rPr lang="es-CO" dirty="0" smtClean="0"/>
              <a:t> </a:t>
            </a:r>
            <a:r>
              <a:rPr lang="es-CO" dirty="0" err="1" smtClean="0"/>
              <a:t>possim</a:t>
            </a:r>
            <a:r>
              <a:rPr lang="es-CO" dirty="0" smtClean="0"/>
              <a:t> </a:t>
            </a:r>
            <a:r>
              <a:rPr lang="es-CO" dirty="0" err="1" smtClean="0"/>
              <a:t>assum</a:t>
            </a:r>
            <a:r>
              <a:rPr lang="es-CO" dirty="0" smtClean="0"/>
              <a:t>. </a:t>
            </a:r>
            <a:r>
              <a:rPr lang="es-CO" dirty="0" err="1" smtClean="0"/>
              <a:t>Typi</a:t>
            </a:r>
            <a:r>
              <a:rPr lang="es-CO" dirty="0" smtClean="0"/>
              <a:t> non </a:t>
            </a:r>
            <a:r>
              <a:rPr lang="es-CO" dirty="0" err="1" smtClean="0"/>
              <a:t>habent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 </a:t>
            </a:r>
            <a:r>
              <a:rPr lang="es-CO" dirty="0" err="1" smtClean="0"/>
              <a:t>insitam</a:t>
            </a:r>
            <a:r>
              <a:rPr lang="es-CO" dirty="0" smtClean="0"/>
              <a:t>; </a:t>
            </a:r>
            <a:r>
              <a:rPr lang="es-CO" dirty="0" err="1" smtClean="0"/>
              <a:t>est</a:t>
            </a:r>
            <a:r>
              <a:rPr lang="es-CO" dirty="0" smtClean="0"/>
              <a:t> </a:t>
            </a:r>
            <a:r>
              <a:rPr lang="es-CO" dirty="0" err="1" smtClean="0"/>
              <a:t>usus</a:t>
            </a:r>
            <a:r>
              <a:rPr lang="es-CO" dirty="0" smtClean="0"/>
              <a:t> </a:t>
            </a:r>
            <a:r>
              <a:rPr lang="es-CO" dirty="0" err="1" smtClean="0"/>
              <a:t>legentis</a:t>
            </a:r>
            <a:r>
              <a:rPr lang="es-CO" dirty="0" smtClean="0"/>
              <a:t> in </a:t>
            </a:r>
            <a:r>
              <a:rPr lang="es-CO" dirty="0" err="1" smtClean="0"/>
              <a:t>iis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facit</a:t>
            </a:r>
            <a:r>
              <a:rPr lang="es-CO" dirty="0" smtClean="0"/>
              <a:t> </a:t>
            </a:r>
            <a:r>
              <a:rPr lang="es-CO" dirty="0" err="1" smtClean="0"/>
              <a:t>eorum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.</a:t>
            </a:r>
            <a:endParaRPr lang="es-CO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4128008873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14400" y="30480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5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914400" y="35814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3486145983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9144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4020620420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286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3848154319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ble Imag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572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35355084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Imagen" descr="pp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733D14EE-1B75-49FA-A36C-F75531EE439F}" type="datetimeFigureOut">
              <a:rPr lang="en-US"/>
              <a:pPr>
                <a:defRPr/>
              </a:pPr>
              <a:t>12/16/2016</a:t>
            </a:fld>
            <a:endParaRPr lang="en-US" dirty="0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BD1B06E-A206-41AE-BC90-CD8DE79EB669}" type="slidenum">
              <a:rPr lang="en-US" altLang="es-CO"/>
              <a:pPr>
                <a:defRPr/>
              </a:pPr>
              <a:t>‹Nº›</a:t>
            </a:fld>
            <a:endParaRPr lang="en-US" altLang="es-CO" dirty="0"/>
          </a:p>
        </p:txBody>
      </p:sp>
    </p:spTree>
    <p:extLst>
      <p:ext uri="{BB962C8B-B14F-4D97-AF65-F5344CB8AC3E}">
        <p14:creationId xmlns:p14="http://schemas.microsoft.com/office/powerpoint/2010/main" val="1318492452"/>
      </p:ext>
    </p:extLst>
  </p:cSld>
  <p:clrMapOvr>
    <a:masterClrMapping/>
  </p:clrMapOvr>
  <p:transition spd="slow">
    <p:fade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32004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3200400" y="685800"/>
            <a:ext cx="59436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1463468235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1148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495800" y="1143000"/>
            <a:ext cx="4267200" cy="533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495800" y="1524000"/>
            <a:ext cx="4191000" cy="533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495800" y="1981200"/>
            <a:ext cx="4267200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495800" y="2514600"/>
            <a:ext cx="4267200" cy="403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817252563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o Ima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572000" cy="27432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4572000" cy="33528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572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1925278558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667000" y="3124200"/>
            <a:ext cx="3810000" cy="609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57644605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99D1C"/>
                </a:solidFill>
                <a:latin typeface="Calibri"/>
              </a:defRPr>
            </a:lvl1pPr>
          </a:lstStyle>
          <a:p>
            <a:pPr>
              <a:defRPr/>
            </a:pPr>
            <a:fld id="{1C16277B-D76F-41E7-BBE3-8091C560A239}" type="datetimeFigureOut">
              <a:rPr lang="es-MX"/>
              <a:pPr>
                <a:defRPr/>
              </a:pPr>
              <a:t>16/12/2016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99D1C"/>
                </a:solidFill>
                <a:latin typeface="Calibri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99D1C"/>
                </a:solidFill>
              </a:defRPr>
            </a:lvl1pPr>
          </a:lstStyle>
          <a:p>
            <a:pPr>
              <a:defRPr/>
            </a:pPr>
            <a:fld id="{EF4965D9-8486-4293-AFA7-E75FCC7F9ACE}" type="slidenum">
              <a:rPr lang="es-MX" altLang="es-CO"/>
              <a:pPr>
                <a:defRPr/>
              </a:pPr>
              <a:t>‹Nº›</a:t>
            </a:fld>
            <a:endParaRPr lang="es-MX" altLang="es-CO" dirty="0"/>
          </a:p>
        </p:txBody>
      </p:sp>
    </p:spTree>
    <p:extLst>
      <p:ext uri="{BB962C8B-B14F-4D97-AF65-F5344CB8AC3E}">
        <p14:creationId xmlns:p14="http://schemas.microsoft.com/office/powerpoint/2010/main" val="1817193593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99D1C"/>
                </a:solidFill>
                <a:latin typeface="Calibri"/>
              </a:defRPr>
            </a:lvl1pPr>
          </a:lstStyle>
          <a:p>
            <a:pPr>
              <a:defRPr/>
            </a:pPr>
            <a:fld id="{9283FDE9-95C0-4315-8BF1-1AA90B9552BB}" type="datetimeFigureOut">
              <a:rPr lang="es-CO"/>
              <a:pPr>
                <a:defRPr/>
              </a:pPr>
              <a:t>16/12/2016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99D1C"/>
                </a:solidFill>
                <a:latin typeface="Calibri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99D1C"/>
                </a:solidFill>
              </a:defRPr>
            </a:lvl1pPr>
          </a:lstStyle>
          <a:p>
            <a:pPr>
              <a:defRPr/>
            </a:pPr>
            <a:fld id="{94175355-F79D-4EF2-9C61-FAD457A1FF9B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599724775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 sz="4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828800" y="3429000"/>
            <a:ext cx="5486400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25592895"/>
      </p:ext>
    </p:extLst>
  </p:cSld>
  <p:clrMapOvr>
    <a:masterClrMapping/>
  </p:clrMapOvr>
  <p:transition spd="slow">
    <p:fade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828800" y="1676400"/>
            <a:ext cx="5486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828800" y="2514600"/>
            <a:ext cx="5486400" cy="3657600"/>
          </a:xfrm>
          <a:prstGeom prst="rect">
            <a:avLst/>
          </a:prstGeom>
        </p:spPr>
        <p:txBody>
          <a:bodyPr/>
          <a:lstStyle>
            <a:lvl1pPr marL="860425" indent="282575" algn="l">
              <a:buFont typeface="+mj-lt"/>
              <a:buAutoNum type="arabicPeriod"/>
              <a:defRPr sz="20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  <a:lvl2pPr marL="971550" indent="-514350" algn="ctr">
              <a:buFont typeface="+mj-lt"/>
              <a:buAutoNum type="arabicPeriod"/>
              <a:defRPr/>
            </a:lvl2pPr>
            <a:lvl3pPr marL="1371600" indent="-457200" algn="ctr">
              <a:buFont typeface="+mj-lt"/>
              <a:buAutoNum type="arabicPeriod"/>
              <a:defRPr/>
            </a:lvl3pPr>
            <a:lvl4pPr marL="1828800" indent="-457200" algn="ctr">
              <a:buFont typeface="+mj-lt"/>
              <a:buAutoNum type="arabicPeriod"/>
              <a:defRPr/>
            </a:lvl4pPr>
            <a:lvl5pPr marL="2286000" indent="-457200" algn="ctr">
              <a:buFont typeface="+mj-lt"/>
              <a:buAutoNum type="arabicPeriod"/>
              <a:defRPr/>
            </a:lvl5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LOREM</a:t>
            </a:r>
          </a:p>
          <a:p>
            <a:pPr lvl="0"/>
            <a:r>
              <a:rPr lang="en-US" dirty="0" smtClean="0"/>
              <a:t>IPSUM</a:t>
            </a:r>
          </a:p>
          <a:p>
            <a:pPr lvl="0"/>
            <a:endParaRPr lang="en-US" dirty="0" smtClean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64539195"/>
      </p:ext>
    </p:extLst>
  </p:cSld>
  <p:clrMapOvr>
    <a:masterClrMapping/>
  </p:clrMapOvr>
  <p:transition spd="slow">
    <p:fade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14400" y="1066800"/>
            <a:ext cx="7315200" cy="5524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00" b="1" spc="-150" baseline="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14400" y="1600203"/>
            <a:ext cx="7315200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spc="-15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4400" y="1981200"/>
            <a:ext cx="7315200" cy="441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s-CO" sz="1400" kern="1200" dirty="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CO" dirty="0" err="1" smtClean="0"/>
              <a:t>Lorem</a:t>
            </a:r>
            <a:r>
              <a:rPr lang="es-CO" dirty="0" smtClean="0"/>
              <a:t> </a:t>
            </a:r>
            <a:r>
              <a:rPr lang="es-CO" dirty="0" err="1" smtClean="0"/>
              <a:t>ipsum</a:t>
            </a:r>
            <a:r>
              <a:rPr lang="es-CO" dirty="0" smtClean="0"/>
              <a:t> dolor </a:t>
            </a:r>
            <a:r>
              <a:rPr lang="es-CO" dirty="0" err="1" smtClean="0"/>
              <a:t>sit</a:t>
            </a:r>
            <a:r>
              <a:rPr lang="es-CO" dirty="0" smtClean="0"/>
              <a:t> </a:t>
            </a:r>
            <a:r>
              <a:rPr lang="es-CO" dirty="0" err="1" smtClean="0"/>
              <a:t>amet</a:t>
            </a:r>
            <a:r>
              <a:rPr lang="es-CO" dirty="0" smtClean="0"/>
              <a:t>, </a:t>
            </a:r>
            <a:r>
              <a:rPr lang="es-CO" dirty="0" err="1" smtClean="0"/>
              <a:t>consectetuer</a:t>
            </a:r>
            <a:r>
              <a:rPr lang="es-CO" dirty="0" smtClean="0"/>
              <a:t> </a:t>
            </a:r>
            <a:r>
              <a:rPr lang="es-CO" dirty="0" err="1" smtClean="0"/>
              <a:t>adipiscing</a:t>
            </a:r>
            <a:r>
              <a:rPr lang="es-CO" dirty="0" smtClean="0"/>
              <a:t> </a:t>
            </a:r>
            <a:r>
              <a:rPr lang="es-CO" dirty="0" err="1" smtClean="0"/>
              <a:t>elit</a:t>
            </a:r>
            <a:r>
              <a:rPr lang="es-CO" dirty="0" smtClean="0"/>
              <a:t>, sed </a:t>
            </a:r>
            <a:r>
              <a:rPr lang="es-CO" dirty="0" err="1" smtClean="0"/>
              <a:t>diam</a:t>
            </a:r>
            <a:r>
              <a:rPr lang="es-CO" dirty="0" smtClean="0"/>
              <a:t> </a:t>
            </a:r>
            <a:r>
              <a:rPr lang="es-CO" dirty="0" err="1" smtClean="0"/>
              <a:t>nonummy</a:t>
            </a:r>
            <a:r>
              <a:rPr lang="es-CO" dirty="0" smtClean="0"/>
              <a:t> </a:t>
            </a:r>
            <a:r>
              <a:rPr lang="es-CO" dirty="0" err="1" smtClean="0"/>
              <a:t>nibh</a:t>
            </a:r>
            <a:r>
              <a:rPr lang="es-CO" dirty="0" smtClean="0"/>
              <a:t> </a:t>
            </a:r>
            <a:r>
              <a:rPr lang="es-CO" dirty="0" err="1" smtClean="0"/>
              <a:t>euismod</a:t>
            </a:r>
            <a:r>
              <a:rPr lang="es-CO" dirty="0" smtClean="0"/>
              <a:t> </a:t>
            </a:r>
            <a:r>
              <a:rPr lang="es-CO" dirty="0" err="1" smtClean="0"/>
              <a:t>tincidunt</a:t>
            </a:r>
            <a:r>
              <a:rPr lang="es-CO" dirty="0" smtClean="0"/>
              <a:t> ut </a:t>
            </a:r>
            <a:r>
              <a:rPr lang="es-CO" dirty="0" err="1" smtClean="0"/>
              <a:t>laoreet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magna </a:t>
            </a:r>
            <a:r>
              <a:rPr lang="es-CO" dirty="0" err="1" smtClean="0"/>
              <a:t>aliquam</a:t>
            </a:r>
            <a:r>
              <a:rPr lang="es-CO" dirty="0" smtClean="0"/>
              <a:t> </a:t>
            </a:r>
            <a:r>
              <a:rPr lang="es-CO" dirty="0" err="1" smtClean="0"/>
              <a:t>erat</a:t>
            </a:r>
            <a:r>
              <a:rPr lang="es-CO" dirty="0" smtClean="0"/>
              <a:t> </a:t>
            </a:r>
            <a:r>
              <a:rPr lang="es-CO" dirty="0" err="1" smtClean="0"/>
              <a:t>volutpat</a:t>
            </a:r>
            <a:r>
              <a:rPr lang="es-CO" dirty="0" smtClean="0"/>
              <a:t>. Ut </a:t>
            </a:r>
            <a:r>
              <a:rPr lang="es-CO" dirty="0" err="1" smtClean="0"/>
              <a:t>wisi</a:t>
            </a:r>
            <a:r>
              <a:rPr lang="es-CO" dirty="0" smtClean="0"/>
              <a:t> </a:t>
            </a:r>
            <a:r>
              <a:rPr lang="es-CO" dirty="0" err="1" smtClean="0"/>
              <a:t>enim</a:t>
            </a:r>
            <a:r>
              <a:rPr lang="es-CO" dirty="0" smtClean="0"/>
              <a:t> ad </a:t>
            </a:r>
            <a:r>
              <a:rPr lang="es-CO" dirty="0" err="1" smtClean="0"/>
              <a:t>minim</a:t>
            </a:r>
            <a:r>
              <a:rPr lang="es-CO" dirty="0" smtClean="0"/>
              <a:t> </a:t>
            </a:r>
            <a:r>
              <a:rPr lang="es-CO" dirty="0" err="1" smtClean="0"/>
              <a:t>veniam</a:t>
            </a:r>
            <a:r>
              <a:rPr lang="es-CO" dirty="0" smtClean="0"/>
              <a:t>, </a:t>
            </a:r>
            <a:r>
              <a:rPr lang="es-CO" dirty="0" err="1" smtClean="0"/>
              <a:t>quis</a:t>
            </a:r>
            <a:r>
              <a:rPr lang="es-CO" dirty="0" smtClean="0"/>
              <a:t> </a:t>
            </a:r>
            <a:r>
              <a:rPr lang="es-CO" dirty="0" err="1" smtClean="0"/>
              <a:t>nostrud</a:t>
            </a:r>
            <a:r>
              <a:rPr lang="es-CO" dirty="0" smtClean="0"/>
              <a:t> </a:t>
            </a:r>
            <a:r>
              <a:rPr lang="es-CO" dirty="0" err="1" smtClean="0"/>
              <a:t>exerci</a:t>
            </a:r>
            <a:r>
              <a:rPr lang="es-CO" dirty="0" smtClean="0"/>
              <a:t> </a:t>
            </a:r>
            <a:r>
              <a:rPr lang="es-CO" dirty="0" err="1" smtClean="0"/>
              <a:t>tation</a:t>
            </a:r>
            <a:r>
              <a:rPr lang="es-CO" dirty="0" smtClean="0"/>
              <a:t> </a:t>
            </a:r>
            <a:r>
              <a:rPr lang="es-CO" dirty="0" err="1" smtClean="0"/>
              <a:t>ullamcorper</a:t>
            </a:r>
            <a:r>
              <a:rPr lang="es-CO" dirty="0" smtClean="0"/>
              <a:t> </a:t>
            </a:r>
            <a:r>
              <a:rPr lang="es-CO" dirty="0" err="1" smtClean="0"/>
              <a:t>suscipit</a:t>
            </a:r>
            <a:r>
              <a:rPr lang="es-CO" dirty="0" smtClean="0"/>
              <a:t> </a:t>
            </a:r>
            <a:r>
              <a:rPr lang="es-CO" dirty="0" err="1" smtClean="0"/>
              <a:t>lobortis</a:t>
            </a:r>
            <a:r>
              <a:rPr lang="es-CO" dirty="0" smtClean="0"/>
              <a:t> </a:t>
            </a:r>
            <a:r>
              <a:rPr lang="es-CO" dirty="0" err="1" smtClean="0"/>
              <a:t>nisl</a:t>
            </a:r>
            <a:r>
              <a:rPr lang="es-CO" dirty="0" smtClean="0"/>
              <a:t> ut </a:t>
            </a:r>
            <a:r>
              <a:rPr lang="es-CO" dirty="0" err="1" smtClean="0"/>
              <a:t>aliquip</a:t>
            </a:r>
            <a:r>
              <a:rPr lang="es-CO" dirty="0" smtClean="0"/>
              <a:t> ex </a:t>
            </a:r>
            <a:r>
              <a:rPr lang="es-CO" dirty="0" err="1" smtClean="0"/>
              <a:t>ea</a:t>
            </a:r>
            <a:r>
              <a:rPr lang="es-CO" dirty="0" smtClean="0"/>
              <a:t> </a:t>
            </a:r>
            <a:r>
              <a:rPr lang="es-CO" dirty="0" err="1" smtClean="0"/>
              <a:t>commodo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.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autem</a:t>
            </a:r>
            <a:r>
              <a:rPr lang="es-CO" dirty="0" smtClean="0"/>
              <a:t>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eum</a:t>
            </a:r>
            <a:r>
              <a:rPr lang="es-CO" dirty="0" smtClean="0"/>
              <a:t> </a:t>
            </a:r>
            <a:r>
              <a:rPr lang="es-CO" dirty="0" err="1" smtClean="0"/>
              <a:t>iriure</a:t>
            </a:r>
            <a:r>
              <a:rPr lang="es-CO" dirty="0" smtClean="0"/>
              <a:t> dolor in </a:t>
            </a:r>
            <a:r>
              <a:rPr lang="es-CO" dirty="0" err="1" smtClean="0"/>
              <a:t>hendrerit</a:t>
            </a:r>
            <a:r>
              <a:rPr lang="es-CO" dirty="0" smtClean="0"/>
              <a:t> in </a:t>
            </a:r>
            <a:r>
              <a:rPr lang="es-CO" dirty="0" err="1" smtClean="0"/>
              <a:t>vulputate</a:t>
            </a:r>
            <a:r>
              <a:rPr lang="es-CO" dirty="0" smtClean="0"/>
              <a:t> </a:t>
            </a:r>
            <a:r>
              <a:rPr lang="es-CO" dirty="0" err="1" smtClean="0"/>
              <a:t>velit</a:t>
            </a:r>
            <a:r>
              <a:rPr lang="es-CO" dirty="0" smtClean="0"/>
              <a:t> </a:t>
            </a:r>
            <a:r>
              <a:rPr lang="es-CO" dirty="0" err="1" smtClean="0"/>
              <a:t>esse</a:t>
            </a:r>
            <a:r>
              <a:rPr lang="es-CO" dirty="0" smtClean="0"/>
              <a:t> </a:t>
            </a:r>
            <a:r>
              <a:rPr lang="es-CO" dirty="0" err="1" smtClean="0"/>
              <a:t>molestie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,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illum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</a:t>
            </a:r>
            <a:r>
              <a:rPr lang="es-CO" dirty="0" err="1" smtClean="0"/>
              <a:t>eu</a:t>
            </a:r>
            <a:r>
              <a:rPr lang="es-CO" dirty="0" smtClean="0"/>
              <a:t> </a:t>
            </a:r>
            <a:r>
              <a:rPr lang="es-CO" dirty="0" err="1" smtClean="0"/>
              <a:t>feugiat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facilisis</a:t>
            </a:r>
            <a:r>
              <a:rPr lang="es-CO" dirty="0" smtClean="0"/>
              <a:t> at vero eros et </a:t>
            </a:r>
            <a:r>
              <a:rPr lang="es-CO" dirty="0" err="1" smtClean="0"/>
              <a:t>accumsan</a:t>
            </a:r>
            <a:r>
              <a:rPr lang="es-CO" dirty="0" smtClean="0"/>
              <a:t> et </a:t>
            </a:r>
            <a:r>
              <a:rPr lang="es-CO" dirty="0" err="1" smtClean="0"/>
              <a:t>iusto</a:t>
            </a:r>
            <a:r>
              <a:rPr lang="es-CO" dirty="0" smtClean="0"/>
              <a:t> odio </a:t>
            </a:r>
            <a:r>
              <a:rPr lang="es-CO" dirty="0" err="1" smtClean="0"/>
              <a:t>dignissim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blandit</a:t>
            </a:r>
            <a:r>
              <a:rPr lang="es-CO" dirty="0" smtClean="0"/>
              <a:t> </a:t>
            </a:r>
            <a:r>
              <a:rPr lang="es-CO" dirty="0" err="1" smtClean="0"/>
              <a:t>praesent</a:t>
            </a:r>
            <a:r>
              <a:rPr lang="es-CO" dirty="0" smtClean="0"/>
              <a:t> </a:t>
            </a:r>
            <a:r>
              <a:rPr lang="es-CO" dirty="0" err="1" smtClean="0"/>
              <a:t>luptatum</a:t>
            </a:r>
            <a:r>
              <a:rPr lang="es-CO" dirty="0" smtClean="0"/>
              <a:t> </a:t>
            </a:r>
            <a:r>
              <a:rPr lang="es-CO" dirty="0" err="1" smtClean="0"/>
              <a:t>zzril</a:t>
            </a:r>
            <a:r>
              <a:rPr lang="es-CO" dirty="0" smtClean="0"/>
              <a:t> </a:t>
            </a:r>
            <a:r>
              <a:rPr lang="es-CO" dirty="0" err="1" smtClean="0"/>
              <a:t>delenit</a:t>
            </a:r>
            <a:r>
              <a:rPr lang="es-CO" dirty="0" smtClean="0"/>
              <a:t> </a:t>
            </a:r>
            <a:r>
              <a:rPr lang="es-CO" dirty="0" err="1" smtClean="0"/>
              <a:t>augue</a:t>
            </a:r>
            <a:r>
              <a:rPr lang="es-CO" dirty="0" smtClean="0"/>
              <a:t>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te </a:t>
            </a:r>
            <a:r>
              <a:rPr lang="es-CO" dirty="0" err="1" smtClean="0"/>
              <a:t>feugait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</a:t>
            </a:r>
            <a:r>
              <a:rPr lang="es-CO" dirty="0" smtClean="0"/>
              <a:t>. </a:t>
            </a:r>
            <a:r>
              <a:rPr lang="es-CO" dirty="0" err="1" smtClean="0"/>
              <a:t>Nam</a:t>
            </a:r>
            <a:r>
              <a:rPr lang="es-CO" dirty="0" smtClean="0"/>
              <a:t> </a:t>
            </a:r>
            <a:r>
              <a:rPr lang="es-CO" dirty="0" err="1" smtClean="0"/>
              <a:t>liber</a:t>
            </a:r>
            <a:r>
              <a:rPr lang="es-CO" dirty="0" smtClean="0"/>
              <a:t> </a:t>
            </a:r>
            <a:r>
              <a:rPr lang="es-CO" dirty="0" err="1" smtClean="0"/>
              <a:t>tempor</a:t>
            </a:r>
            <a:r>
              <a:rPr lang="es-CO" dirty="0" smtClean="0"/>
              <a:t> cum </a:t>
            </a:r>
            <a:r>
              <a:rPr lang="es-CO" dirty="0" err="1" smtClean="0"/>
              <a:t>soluta</a:t>
            </a:r>
            <a:r>
              <a:rPr lang="es-CO" dirty="0" smtClean="0"/>
              <a:t> </a:t>
            </a:r>
            <a:r>
              <a:rPr lang="es-CO" dirty="0" err="1" smtClean="0"/>
              <a:t>nobis</a:t>
            </a:r>
            <a:r>
              <a:rPr lang="es-CO" dirty="0" smtClean="0"/>
              <a:t> </a:t>
            </a:r>
            <a:r>
              <a:rPr lang="es-CO" dirty="0" err="1" smtClean="0"/>
              <a:t>eleifend</a:t>
            </a:r>
            <a:r>
              <a:rPr lang="es-CO" dirty="0" smtClean="0"/>
              <a:t> </a:t>
            </a:r>
            <a:r>
              <a:rPr lang="es-CO" dirty="0" err="1" smtClean="0"/>
              <a:t>option</a:t>
            </a:r>
            <a:r>
              <a:rPr lang="es-CO" dirty="0" smtClean="0"/>
              <a:t> </a:t>
            </a:r>
            <a:r>
              <a:rPr lang="es-CO" dirty="0" err="1" smtClean="0"/>
              <a:t>congue</a:t>
            </a:r>
            <a:r>
              <a:rPr lang="es-CO" dirty="0" smtClean="0"/>
              <a:t> nihil </a:t>
            </a:r>
            <a:r>
              <a:rPr lang="es-CO" dirty="0" err="1" smtClean="0"/>
              <a:t>imperdiet</a:t>
            </a:r>
            <a:r>
              <a:rPr lang="es-CO" dirty="0" smtClean="0"/>
              <a:t> </a:t>
            </a:r>
            <a:r>
              <a:rPr lang="es-CO" dirty="0" err="1" smtClean="0"/>
              <a:t>doming</a:t>
            </a:r>
            <a:r>
              <a:rPr lang="es-CO" dirty="0" smtClean="0"/>
              <a:t> id </a:t>
            </a:r>
            <a:r>
              <a:rPr lang="es-CO" dirty="0" err="1" smtClean="0"/>
              <a:t>quod</a:t>
            </a:r>
            <a:r>
              <a:rPr lang="es-CO" dirty="0" smtClean="0"/>
              <a:t> </a:t>
            </a:r>
            <a:r>
              <a:rPr lang="es-CO" dirty="0" err="1" smtClean="0"/>
              <a:t>mazim</a:t>
            </a:r>
            <a:r>
              <a:rPr lang="es-CO" dirty="0" smtClean="0"/>
              <a:t> </a:t>
            </a:r>
            <a:r>
              <a:rPr lang="es-CO" dirty="0" err="1" smtClean="0"/>
              <a:t>placerat</a:t>
            </a:r>
            <a:r>
              <a:rPr lang="es-CO" dirty="0" smtClean="0"/>
              <a:t> </a:t>
            </a:r>
            <a:r>
              <a:rPr lang="es-CO" dirty="0" err="1" smtClean="0"/>
              <a:t>facer</a:t>
            </a:r>
            <a:r>
              <a:rPr lang="es-CO" dirty="0" smtClean="0"/>
              <a:t> </a:t>
            </a:r>
            <a:r>
              <a:rPr lang="es-CO" dirty="0" err="1" smtClean="0"/>
              <a:t>possim</a:t>
            </a:r>
            <a:r>
              <a:rPr lang="es-CO" dirty="0" smtClean="0"/>
              <a:t> </a:t>
            </a:r>
            <a:r>
              <a:rPr lang="es-CO" dirty="0" err="1" smtClean="0"/>
              <a:t>assum</a:t>
            </a:r>
            <a:r>
              <a:rPr lang="es-CO" dirty="0" smtClean="0"/>
              <a:t>. </a:t>
            </a:r>
            <a:r>
              <a:rPr lang="es-CO" dirty="0" err="1" smtClean="0"/>
              <a:t>Typi</a:t>
            </a:r>
            <a:r>
              <a:rPr lang="es-CO" dirty="0" smtClean="0"/>
              <a:t> non </a:t>
            </a:r>
            <a:r>
              <a:rPr lang="es-CO" dirty="0" err="1" smtClean="0"/>
              <a:t>habent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 </a:t>
            </a:r>
            <a:r>
              <a:rPr lang="es-CO" dirty="0" err="1" smtClean="0"/>
              <a:t>insitam</a:t>
            </a:r>
            <a:r>
              <a:rPr lang="es-CO" dirty="0" smtClean="0"/>
              <a:t>; </a:t>
            </a:r>
            <a:r>
              <a:rPr lang="es-CO" dirty="0" err="1" smtClean="0"/>
              <a:t>est</a:t>
            </a:r>
            <a:r>
              <a:rPr lang="es-CO" dirty="0" smtClean="0"/>
              <a:t> </a:t>
            </a:r>
            <a:r>
              <a:rPr lang="es-CO" dirty="0" err="1" smtClean="0"/>
              <a:t>usus</a:t>
            </a:r>
            <a:r>
              <a:rPr lang="es-CO" dirty="0" smtClean="0"/>
              <a:t> </a:t>
            </a:r>
            <a:r>
              <a:rPr lang="es-CO" dirty="0" err="1" smtClean="0"/>
              <a:t>legentis</a:t>
            </a:r>
            <a:r>
              <a:rPr lang="es-CO" dirty="0" smtClean="0"/>
              <a:t> in </a:t>
            </a:r>
            <a:r>
              <a:rPr lang="es-CO" dirty="0" err="1" smtClean="0"/>
              <a:t>iis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facit</a:t>
            </a:r>
            <a:r>
              <a:rPr lang="es-CO" dirty="0" smtClean="0"/>
              <a:t> </a:t>
            </a:r>
            <a:r>
              <a:rPr lang="es-CO" dirty="0" err="1" smtClean="0"/>
              <a:t>eorum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.</a:t>
            </a:r>
            <a:endParaRPr lang="es-CO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44018280"/>
      </p:ext>
    </p:extLst>
  </p:cSld>
  <p:clrMapOvr>
    <a:masterClrMapping/>
  </p:clrMapOvr>
  <p:transition spd="slow">
    <p:fade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14400" y="30480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5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914400" y="35814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72407732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pp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143135"/>
            <a:ext cx="8229600" cy="39830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439B4E8B-A9F5-4AAC-81B8-DF3A00857D30}" type="datetimeFigureOut">
              <a:rPr lang="en-US"/>
              <a:pPr>
                <a:defRPr/>
              </a:pPr>
              <a:t>12/16/2016</a:t>
            </a:fld>
            <a:endParaRPr lang="en-U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35E73DC-5026-4F25-9D71-60083D5A4CE0}" type="slidenum">
              <a:rPr lang="en-US" altLang="es-CO"/>
              <a:pPr>
                <a:defRPr/>
              </a:pPr>
              <a:t>‹Nº›</a:t>
            </a:fld>
            <a:endParaRPr lang="en-US" altLang="es-CO" dirty="0"/>
          </a:p>
        </p:txBody>
      </p:sp>
    </p:spTree>
    <p:extLst>
      <p:ext uri="{BB962C8B-B14F-4D97-AF65-F5344CB8AC3E}">
        <p14:creationId xmlns:p14="http://schemas.microsoft.com/office/powerpoint/2010/main" val="1310629559"/>
      </p:ext>
    </p:extLst>
  </p:cSld>
  <p:clrMapOvr>
    <a:masterClrMapping/>
  </p:clrMapOvr>
  <p:transition spd="slow">
    <p:fade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9144000" cy="6096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endParaRPr lang="es-CO" noProof="0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03182427"/>
      </p:ext>
    </p:extLst>
  </p:cSld>
  <p:clrMapOvr>
    <a:masterClrMapping/>
  </p:clrMapOvr>
  <p:transition spd="slow">
    <p:fade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286000" y="685800"/>
            <a:ext cx="4572000" cy="6096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endParaRPr lang="es-CO" noProof="0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54914615"/>
      </p:ext>
    </p:extLst>
  </p:cSld>
  <p:clrMapOvr>
    <a:masterClrMapping/>
  </p:clrMapOvr>
  <p:transition spd="slow">
    <p:fade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le Imag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572000" cy="6096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endParaRPr lang="es-CO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572000" y="685800"/>
            <a:ext cx="4572000" cy="6096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endParaRPr lang="es-CO" noProof="0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53811707"/>
      </p:ext>
    </p:extLst>
  </p:cSld>
  <p:clrMapOvr>
    <a:masterClrMapping/>
  </p:clrMapOvr>
  <p:transition spd="slow">
    <p:fade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3200400" cy="6096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endParaRPr lang="es-CO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3200400" y="685800"/>
            <a:ext cx="5943600" cy="6096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endParaRPr lang="es-CO" noProof="0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24916571"/>
      </p:ext>
    </p:extLst>
  </p:cSld>
  <p:clrMapOvr>
    <a:masterClrMapping/>
  </p:clrMapOvr>
  <p:transition spd="slow">
    <p:fade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114800" cy="6096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endParaRPr lang="es-CO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495800" y="1143000"/>
            <a:ext cx="4267200" cy="533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500" b="1" spc="-150" baseline="0">
                <a:solidFill>
                  <a:schemeClr val="accent2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495800" y="1524000"/>
            <a:ext cx="4191000" cy="533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500" b="1" spc="-150" baseline="0">
                <a:solidFill>
                  <a:schemeClr val="accent2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495800" y="1981200"/>
            <a:ext cx="4267200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spc="-15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495800" y="2514600"/>
            <a:ext cx="4267200" cy="403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48604676"/>
      </p:ext>
    </p:extLst>
  </p:cSld>
  <p:clrMapOvr>
    <a:masterClrMapping/>
  </p:clrMapOvr>
  <p:transition spd="slow">
    <p:fade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saico Ima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572000" cy="2743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endParaRPr lang="es-CO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4572000" cy="33528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endParaRPr lang="es-CO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572000" y="685800"/>
            <a:ext cx="4572000" cy="6096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pPr lvl="0"/>
            <a:endParaRPr lang="es-CO" noProof="0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24322235"/>
      </p:ext>
    </p:extLst>
  </p:cSld>
  <p:clrMapOvr>
    <a:masterClrMapping/>
  </p:clrMapOvr>
  <p:transition spd="slow">
    <p:fade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err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" descr="140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297613"/>
            <a:ext cx="304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2" descr="Logo - IQNET - Azul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6299200"/>
            <a:ext cx="50482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3" descr="Logo - ISO 900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6291263"/>
            <a:ext cx="3143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4" descr="Logo - OHSAS 1800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6288088"/>
            <a:ext cx="315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/>
          <p:cNvSpPr txBox="1">
            <a:spLocks noChangeArrowheads="1"/>
          </p:cNvSpPr>
          <p:nvPr/>
        </p:nvSpPr>
        <p:spPr bwMode="auto">
          <a:xfrm>
            <a:off x="4572000" y="6238875"/>
            <a:ext cx="19843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ES" sz="600" dirty="0" smtClean="0">
                <a:solidFill>
                  <a:srgbClr val="525252"/>
                </a:solidFill>
                <a:latin typeface="Arial Narrow" pitchFamily="34" charset="0"/>
              </a:rPr>
              <a:t>Estrategia, diseño, comercialización y administración de seguros de personas, control y seguimiento de la prestación del servicio en Riesgos Laborales, Salud Ocupacional y servicios de promoción y prevención, en Casa Matriz, Regionales Centro y Oriente y Sucursales Santander y Cundinamarca .</a:t>
            </a:r>
          </a:p>
        </p:txBody>
      </p:sp>
      <p:pic>
        <p:nvPicPr>
          <p:cNvPr id="9" name="Imagen 6" descr="nt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6296025"/>
            <a:ext cx="3063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667000" y="3124200"/>
            <a:ext cx="3810000" cy="609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34012797"/>
      </p:ext>
    </p:extLst>
  </p:cSld>
  <p:clrMapOvr>
    <a:masterClrMapping/>
  </p:clrMapOvr>
  <p:transition spd="slow">
    <p:fade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99D1C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84F67735-AB1C-4D3C-97AC-5408956D93E0}" type="datetimeFigureOut">
              <a:rPr lang="es-CO"/>
              <a:pPr>
                <a:defRPr/>
              </a:pPr>
              <a:t>16/12/2016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99D1C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99D1C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0887351A-88A6-4119-BCAC-9D2BD350D119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2334281528"/>
      </p:ext>
    </p:extLst>
  </p:cSld>
  <p:clrMapOvr>
    <a:masterClrMapping/>
  </p:clrMapOvr>
  <p:transition spd="slow">
    <p:fade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99D1C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D11B3903-FE09-4C91-AB41-A0AEB39ECBB6}" type="datetimeFigureOut">
              <a:rPr lang="es-CO"/>
              <a:pPr>
                <a:defRPr/>
              </a:pPr>
              <a:t>16/12/2016</a:t>
            </a:fld>
            <a:endParaRPr lang="es-CO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99D1C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99D1C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2CCC8A3F-7BCF-445E-9DAF-9EC24FFBFE9A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2302534085"/>
      </p:ext>
    </p:extLst>
  </p:cSld>
  <p:clrMapOvr>
    <a:masterClrMapping/>
  </p:clrMapOvr>
  <p:transition spd="slow">
    <p:fade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 sz="4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828800" y="3429000"/>
            <a:ext cx="5486400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2490945842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 descr="pp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14571"/>
            <a:ext cx="4038600" cy="3911609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accent6">
                  <a:lumMod val="75000"/>
                </a:schemeClr>
              </a:buClr>
              <a:defRPr sz="2400"/>
            </a:lvl2pPr>
            <a:lvl3pPr>
              <a:buClr>
                <a:schemeClr val="accent6">
                  <a:lumMod val="75000"/>
                </a:schemeClr>
              </a:buClr>
              <a:defRPr sz="20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800"/>
            </a:lvl4pPr>
            <a:lvl5pPr>
              <a:buClr>
                <a:schemeClr val="accent6">
                  <a:lumMod val="7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14571"/>
            <a:ext cx="4038600" cy="391160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4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0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F1F178E-6BF4-427F-A51E-28487CA5836F}" type="datetimeFigureOut">
              <a:rPr lang="es-ES"/>
              <a:pPr>
                <a:defRPr/>
              </a:pPr>
              <a:t>16/12/2016</a:t>
            </a:fld>
            <a:endParaRPr lang="es-ES" dirty="0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BDAAC34-AC6E-4D94-86FB-6A323F90ECDB}" type="slidenum">
              <a:rPr lang="es-ES" altLang="es-CO"/>
              <a:pPr>
                <a:defRPr/>
              </a:pPr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2645890722"/>
      </p:ext>
    </p:extLst>
  </p:cSld>
  <p:clrMapOvr>
    <a:masterClrMapping/>
  </p:clrMapOvr>
  <p:transition spd="slow">
    <p:fade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828800" y="1676400"/>
            <a:ext cx="5486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828800" y="2514600"/>
            <a:ext cx="5486400" cy="3657600"/>
          </a:xfrm>
          <a:prstGeom prst="rect">
            <a:avLst/>
          </a:prstGeom>
        </p:spPr>
        <p:txBody>
          <a:bodyPr/>
          <a:lstStyle>
            <a:lvl1pPr marL="860425" indent="282575" algn="l">
              <a:buFont typeface="+mj-lt"/>
              <a:buAutoNum type="arabicPeriod"/>
              <a:defRPr sz="2000" b="1" spc="-150">
                <a:solidFill>
                  <a:schemeClr val="tx1"/>
                </a:solidFill>
                <a:latin typeface="Helvetica LT Std" pitchFamily="34" charset="0"/>
              </a:defRPr>
            </a:lvl1pPr>
            <a:lvl2pPr marL="971550" indent="-514350" algn="ctr">
              <a:buFont typeface="+mj-lt"/>
              <a:buAutoNum type="arabicPeriod"/>
              <a:defRPr/>
            </a:lvl2pPr>
            <a:lvl3pPr marL="1371600" indent="-457200" algn="ctr">
              <a:buFont typeface="+mj-lt"/>
              <a:buAutoNum type="arabicPeriod"/>
              <a:defRPr/>
            </a:lvl3pPr>
            <a:lvl4pPr marL="1828800" indent="-457200" algn="ctr">
              <a:buFont typeface="+mj-lt"/>
              <a:buAutoNum type="arabicPeriod"/>
              <a:defRPr/>
            </a:lvl4pPr>
            <a:lvl5pPr marL="2286000" indent="-457200" algn="ctr">
              <a:buFont typeface="+mj-lt"/>
              <a:buAutoNum type="arabicPeriod"/>
              <a:defRPr/>
            </a:lvl5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LOREM</a:t>
            </a:r>
          </a:p>
          <a:p>
            <a:pPr lvl="0"/>
            <a:r>
              <a:rPr lang="en-US" dirty="0" smtClean="0"/>
              <a:t>IPSUM</a:t>
            </a:r>
          </a:p>
          <a:p>
            <a:pPr lvl="0"/>
            <a:endParaRPr lang="en-US" dirty="0" smtClean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12677499"/>
      </p:ext>
    </p:extLst>
  </p:cSld>
  <p:clrMapOvr>
    <a:masterClrMapping/>
  </p:clrMapOvr>
  <p:transition spd="slow">
    <p:fade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14400" y="1066800"/>
            <a:ext cx="7315200" cy="5524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00" b="1" spc="-150" baseline="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14400" y="1600203"/>
            <a:ext cx="7315200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spc="-15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4400" y="1981200"/>
            <a:ext cx="7315200" cy="441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s-CO" sz="1400" kern="1200" dirty="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CO" dirty="0" err="1" smtClean="0"/>
              <a:t>Lorem</a:t>
            </a:r>
            <a:r>
              <a:rPr lang="es-CO" dirty="0" smtClean="0"/>
              <a:t> </a:t>
            </a:r>
            <a:r>
              <a:rPr lang="es-CO" dirty="0" err="1" smtClean="0"/>
              <a:t>ipsum</a:t>
            </a:r>
            <a:r>
              <a:rPr lang="es-CO" dirty="0" smtClean="0"/>
              <a:t> dolor </a:t>
            </a:r>
            <a:r>
              <a:rPr lang="es-CO" dirty="0" err="1" smtClean="0"/>
              <a:t>sit</a:t>
            </a:r>
            <a:r>
              <a:rPr lang="es-CO" dirty="0" smtClean="0"/>
              <a:t> </a:t>
            </a:r>
            <a:r>
              <a:rPr lang="es-CO" dirty="0" err="1" smtClean="0"/>
              <a:t>amet</a:t>
            </a:r>
            <a:r>
              <a:rPr lang="es-CO" dirty="0" smtClean="0"/>
              <a:t>, </a:t>
            </a:r>
            <a:r>
              <a:rPr lang="es-CO" dirty="0" err="1" smtClean="0"/>
              <a:t>consectetuer</a:t>
            </a:r>
            <a:r>
              <a:rPr lang="es-CO" dirty="0" smtClean="0"/>
              <a:t> </a:t>
            </a:r>
            <a:r>
              <a:rPr lang="es-CO" dirty="0" err="1" smtClean="0"/>
              <a:t>adipiscing</a:t>
            </a:r>
            <a:r>
              <a:rPr lang="es-CO" dirty="0" smtClean="0"/>
              <a:t> </a:t>
            </a:r>
            <a:r>
              <a:rPr lang="es-CO" dirty="0" err="1" smtClean="0"/>
              <a:t>elit</a:t>
            </a:r>
            <a:r>
              <a:rPr lang="es-CO" dirty="0" smtClean="0"/>
              <a:t>, sed </a:t>
            </a:r>
            <a:r>
              <a:rPr lang="es-CO" dirty="0" err="1" smtClean="0"/>
              <a:t>diam</a:t>
            </a:r>
            <a:r>
              <a:rPr lang="es-CO" dirty="0" smtClean="0"/>
              <a:t> </a:t>
            </a:r>
            <a:r>
              <a:rPr lang="es-CO" dirty="0" err="1" smtClean="0"/>
              <a:t>nonummy</a:t>
            </a:r>
            <a:r>
              <a:rPr lang="es-CO" dirty="0" smtClean="0"/>
              <a:t> </a:t>
            </a:r>
            <a:r>
              <a:rPr lang="es-CO" dirty="0" err="1" smtClean="0"/>
              <a:t>nibh</a:t>
            </a:r>
            <a:r>
              <a:rPr lang="es-CO" dirty="0" smtClean="0"/>
              <a:t> </a:t>
            </a:r>
            <a:r>
              <a:rPr lang="es-CO" dirty="0" err="1" smtClean="0"/>
              <a:t>euismod</a:t>
            </a:r>
            <a:r>
              <a:rPr lang="es-CO" dirty="0" smtClean="0"/>
              <a:t> </a:t>
            </a:r>
            <a:r>
              <a:rPr lang="es-CO" dirty="0" err="1" smtClean="0"/>
              <a:t>tincidunt</a:t>
            </a:r>
            <a:r>
              <a:rPr lang="es-CO" dirty="0" smtClean="0"/>
              <a:t> ut </a:t>
            </a:r>
            <a:r>
              <a:rPr lang="es-CO" dirty="0" err="1" smtClean="0"/>
              <a:t>laoreet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magna </a:t>
            </a:r>
            <a:r>
              <a:rPr lang="es-CO" dirty="0" err="1" smtClean="0"/>
              <a:t>aliquam</a:t>
            </a:r>
            <a:r>
              <a:rPr lang="es-CO" dirty="0" smtClean="0"/>
              <a:t> </a:t>
            </a:r>
            <a:r>
              <a:rPr lang="es-CO" dirty="0" err="1" smtClean="0"/>
              <a:t>erat</a:t>
            </a:r>
            <a:r>
              <a:rPr lang="es-CO" dirty="0" smtClean="0"/>
              <a:t> </a:t>
            </a:r>
            <a:r>
              <a:rPr lang="es-CO" dirty="0" err="1" smtClean="0"/>
              <a:t>volutpat</a:t>
            </a:r>
            <a:r>
              <a:rPr lang="es-CO" dirty="0" smtClean="0"/>
              <a:t>. Ut </a:t>
            </a:r>
            <a:r>
              <a:rPr lang="es-CO" dirty="0" err="1" smtClean="0"/>
              <a:t>wisi</a:t>
            </a:r>
            <a:r>
              <a:rPr lang="es-CO" dirty="0" smtClean="0"/>
              <a:t> </a:t>
            </a:r>
            <a:r>
              <a:rPr lang="es-CO" dirty="0" err="1" smtClean="0"/>
              <a:t>enim</a:t>
            </a:r>
            <a:r>
              <a:rPr lang="es-CO" dirty="0" smtClean="0"/>
              <a:t> ad </a:t>
            </a:r>
            <a:r>
              <a:rPr lang="es-CO" dirty="0" err="1" smtClean="0"/>
              <a:t>minim</a:t>
            </a:r>
            <a:r>
              <a:rPr lang="es-CO" dirty="0" smtClean="0"/>
              <a:t> </a:t>
            </a:r>
            <a:r>
              <a:rPr lang="es-CO" dirty="0" err="1" smtClean="0"/>
              <a:t>veniam</a:t>
            </a:r>
            <a:r>
              <a:rPr lang="es-CO" dirty="0" smtClean="0"/>
              <a:t>, </a:t>
            </a:r>
            <a:r>
              <a:rPr lang="es-CO" dirty="0" err="1" smtClean="0"/>
              <a:t>quis</a:t>
            </a:r>
            <a:r>
              <a:rPr lang="es-CO" dirty="0" smtClean="0"/>
              <a:t> </a:t>
            </a:r>
            <a:r>
              <a:rPr lang="es-CO" dirty="0" err="1" smtClean="0"/>
              <a:t>nostrud</a:t>
            </a:r>
            <a:r>
              <a:rPr lang="es-CO" dirty="0" smtClean="0"/>
              <a:t> </a:t>
            </a:r>
            <a:r>
              <a:rPr lang="es-CO" dirty="0" err="1" smtClean="0"/>
              <a:t>exerci</a:t>
            </a:r>
            <a:r>
              <a:rPr lang="es-CO" dirty="0" smtClean="0"/>
              <a:t> </a:t>
            </a:r>
            <a:r>
              <a:rPr lang="es-CO" dirty="0" err="1" smtClean="0"/>
              <a:t>tation</a:t>
            </a:r>
            <a:r>
              <a:rPr lang="es-CO" dirty="0" smtClean="0"/>
              <a:t> </a:t>
            </a:r>
            <a:r>
              <a:rPr lang="es-CO" dirty="0" err="1" smtClean="0"/>
              <a:t>ullamcorper</a:t>
            </a:r>
            <a:r>
              <a:rPr lang="es-CO" dirty="0" smtClean="0"/>
              <a:t> </a:t>
            </a:r>
            <a:r>
              <a:rPr lang="es-CO" dirty="0" err="1" smtClean="0"/>
              <a:t>suscipit</a:t>
            </a:r>
            <a:r>
              <a:rPr lang="es-CO" dirty="0" smtClean="0"/>
              <a:t> </a:t>
            </a:r>
            <a:r>
              <a:rPr lang="es-CO" dirty="0" err="1" smtClean="0"/>
              <a:t>lobortis</a:t>
            </a:r>
            <a:r>
              <a:rPr lang="es-CO" dirty="0" smtClean="0"/>
              <a:t> </a:t>
            </a:r>
            <a:r>
              <a:rPr lang="es-CO" dirty="0" err="1" smtClean="0"/>
              <a:t>nisl</a:t>
            </a:r>
            <a:r>
              <a:rPr lang="es-CO" dirty="0" smtClean="0"/>
              <a:t> ut </a:t>
            </a:r>
            <a:r>
              <a:rPr lang="es-CO" dirty="0" err="1" smtClean="0"/>
              <a:t>aliquip</a:t>
            </a:r>
            <a:r>
              <a:rPr lang="es-CO" dirty="0" smtClean="0"/>
              <a:t> ex </a:t>
            </a:r>
            <a:r>
              <a:rPr lang="es-CO" dirty="0" err="1" smtClean="0"/>
              <a:t>ea</a:t>
            </a:r>
            <a:r>
              <a:rPr lang="es-CO" dirty="0" smtClean="0"/>
              <a:t> </a:t>
            </a:r>
            <a:r>
              <a:rPr lang="es-CO" dirty="0" err="1" smtClean="0"/>
              <a:t>commodo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.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autem</a:t>
            </a:r>
            <a:r>
              <a:rPr lang="es-CO" dirty="0" smtClean="0"/>
              <a:t>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eum</a:t>
            </a:r>
            <a:r>
              <a:rPr lang="es-CO" dirty="0" smtClean="0"/>
              <a:t> </a:t>
            </a:r>
            <a:r>
              <a:rPr lang="es-CO" dirty="0" err="1" smtClean="0"/>
              <a:t>iriure</a:t>
            </a:r>
            <a:r>
              <a:rPr lang="es-CO" dirty="0" smtClean="0"/>
              <a:t> dolor in </a:t>
            </a:r>
            <a:r>
              <a:rPr lang="es-CO" dirty="0" err="1" smtClean="0"/>
              <a:t>hendrerit</a:t>
            </a:r>
            <a:r>
              <a:rPr lang="es-CO" dirty="0" smtClean="0"/>
              <a:t> in </a:t>
            </a:r>
            <a:r>
              <a:rPr lang="es-CO" dirty="0" err="1" smtClean="0"/>
              <a:t>vulputate</a:t>
            </a:r>
            <a:r>
              <a:rPr lang="es-CO" dirty="0" smtClean="0"/>
              <a:t> </a:t>
            </a:r>
            <a:r>
              <a:rPr lang="es-CO" dirty="0" err="1" smtClean="0"/>
              <a:t>velit</a:t>
            </a:r>
            <a:r>
              <a:rPr lang="es-CO" dirty="0" smtClean="0"/>
              <a:t> </a:t>
            </a:r>
            <a:r>
              <a:rPr lang="es-CO" dirty="0" err="1" smtClean="0"/>
              <a:t>esse</a:t>
            </a:r>
            <a:r>
              <a:rPr lang="es-CO" dirty="0" smtClean="0"/>
              <a:t> </a:t>
            </a:r>
            <a:r>
              <a:rPr lang="es-CO" dirty="0" err="1" smtClean="0"/>
              <a:t>molestie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,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illum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</a:t>
            </a:r>
            <a:r>
              <a:rPr lang="es-CO" dirty="0" err="1" smtClean="0"/>
              <a:t>eu</a:t>
            </a:r>
            <a:r>
              <a:rPr lang="es-CO" dirty="0" smtClean="0"/>
              <a:t> </a:t>
            </a:r>
            <a:r>
              <a:rPr lang="es-CO" dirty="0" err="1" smtClean="0"/>
              <a:t>feugiat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facilisis</a:t>
            </a:r>
            <a:r>
              <a:rPr lang="es-CO" dirty="0" smtClean="0"/>
              <a:t> at vero eros et </a:t>
            </a:r>
            <a:r>
              <a:rPr lang="es-CO" dirty="0" err="1" smtClean="0"/>
              <a:t>accumsan</a:t>
            </a:r>
            <a:r>
              <a:rPr lang="es-CO" dirty="0" smtClean="0"/>
              <a:t> et </a:t>
            </a:r>
            <a:r>
              <a:rPr lang="es-CO" dirty="0" err="1" smtClean="0"/>
              <a:t>iusto</a:t>
            </a:r>
            <a:r>
              <a:rPr lang="es-CO" dirty="0" smtClean="0"/>
              <a:t> odio </a:t>
            </a:r>
            <a:r>
              <a:rPr lang="es-CO" dirty="0" err="1" smtClean="0"/>
              <a:t>dignissim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blandit</a:t>
            </a:r>
            <a:r>
              <a:rPr lang="es-CO" dirty="0" smtClean="0"/>
              <a:t> </a:t>
            </a:r>
            <a:r>
              <a:rPr lang="es-CO" dirty="0" err="1" smtClean="0"/>
              <a:t>praesent</a:t>
            </a:r>
            <a:r>
              <a:rPr lang="es-CO" dirty="0" smtClean="0"/>
              <a:t> </a:t>
            </a:r>
            <a:r>
              <a:rPr lang="es-CO" dirty="0" err="1" smtClean="0"/>
              <a:t>luptatum</a:t>
            </a:r>
            <a:r>
              <a:rPr lang="es-CO" dirty="0" smtClean="0"/>
              <a:t> </a:t>
            </a:r>
            <a:r>
              <a:rPr lang="es-CO" dirty="0" err="1" smtClean="0"/>
              <a:t>zzril</a:t>
            </a:r>
            <a:r>
              <a:rPr lang="es-CO" dirty="0" smtClean="0"/>
              <a:t> </a:t>
            </a:r>
            <a:r>
              <a:rPr lang="es-CO" dirty="0" err="1" smtClean="0"/>
              <a:t>delenit</a:t>
            </a:r>
            <a:r>
              <a:rPr lang="es-CO" dirty="0" smtClean="0"/>
              <a:t> </a:t>
            </a:r>
            <a:r>
              <a:rPr lang="es-CO" dirty="0" err="1" smtClean="0"/>
              <a:t>augue</a:t>
            </a:r>
            <a:r>
              <a:rPr lang="es-CO" dirty="0" smtClean="0"/>
              <a:t>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te </a:t>
            </a:r>
            <a:r>
              <a:rPr lang="es-CO" dirty="0" err="1" smtClean="0"/>
              <a:t>feugait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</a:t>
            </a:r>
            <a:r>
              <a:rPr lang="es-CO" dirty="0" smtClean="0"/>
              <a:t>. </a:t>
            </a:r>
            <a:r>
              <a:rPr lang="es-CO" dirty="0" err="1" smtClean="0"/>
              <a:t>Nam</a:t>
            </a:r>
            <a:r>
              <a:rPr lang="es-CO" dirty="0" smtClean="0"/>
              <a:t> </a:t>
            </a:r>
            <a:r>
              <a:rPr lang="es-CO" dirty="0" err="1" smtClean="0"/>
              <a:t>liber</a:t>
            </a:r>
            <a:r>
              <a:rPr lang="es-CO" dirty="0" smtClean="0"/>
              <a:t> </a:t>
            </a:r>
            <a:r>
              <a:rPr lang="es-CO" dirty="0" err="1" smtClean="0"/>
              <a:t>tempor</a:t>
            </a:r>
            <a:r>
              <a:rPr lang="es-CO" dirty="0" smtClean="0"/>
              <a:t> cum </a:t>
            </a:r>
            <a:r>
              <a:rPr lang="es-CO" dirty="0" err="1" smtClean="0"/>
              <a:t>soluta</a:t>
            </a:r>
            <a:r>
              <a:rPr lang="es-CO" dirty="0" smtClean="0"/>
              <a:t> </a:t>
            </a:r>
            <a:r>
              <a:rPr lang="es-CO" dirty="0" err="1" smtClean="0"/>
              <a:t>nobis</a:t>
            </a:r>
            <a:r>
              <a:rPr lang="es-CO" dirty="0" smtClean="0"/>
              <a:t> </a:t>
            </a:r>
            <a:r>
              <a:rPr lang="es-CO" dirty="0" err="1" smtClean="0"/>
              <a:t>eleifend</a:t>
            </a:r>
            <a:r>
              <a:rPr lang="es-CO" dirty="0" smtClean="0"/>
              <a:t> </a:t>
            </a:r>
            <a:r>
              <a:rPr lang="es-CO" dirty="0" err="1" smtClean="0"/>
              <a:t>option</a:t>
            </a:r>
            <a:r>
              <a:rPr lang="es-CO" dirty="0" smtClean="0"/>
              <a:t> </a:t>
            </a:r>
            <a:r>
              <a:rPr lang="es-CO" dirty="0" err="1" smtClean="0"/>
              <a:t>congue</a:t>
            </a:r>
            <a:r>
              <a:rPr lang="es-CO" dirty="0" smtClean="0"/>
              <a:t> nihil </a:t>
            </a:r>
            <a:r>
              <a:rPr lang="es-CO" dirty="0" err="1" smtClean="0"/>
              <a:t>imperdiet</a:t>
            </a:r>
            <a:r>
              <a:rPr lang="es-CO" dirty="0" smtClean="0"/>
              <a:t> </a:t>
            </a:r>
            <a:r>
              <a:rPr lang="es-CO" dirty="0" err="1" smtClean="0"/>
              <a:t>doming</a:t>
            </a:r>
            <a:r>
              <a:rPr lang="es-CO" dirty="0" smtClean="0"/>
              <a:t> id </a:t>
            </a:r>
            <a:r>
              <a:rPr lang="es-CO" dirty="0" err="1" smtClean="0"/>
              <a:t>quod</a:t>
            </a:r>
            <a:r>
              <a:rPr lang="es-CO" dirty="0" smtClean="0"/>
              <a:t> </a:t>
            </a:r>
            <a:r>
              <a:rPr lang="es-CO" dirty="0" err="1" smtClean="0"/>
              <a:t>mazim</a:t>
            </a:r>
            <a:r>
              <a:rPr lang="es-CO" dirty="0" smtClean="0"/>
              <a:t> </a:t>
            </a:r>
            <a:r>
              <a:rPr lang="es-CO" dirty="0" err="1" smtClean="0"/>
              <a:t>placerat</a:t>
            </a:r>
            <a:r>
              <a:rPr lang="es-CO" dirty="0" smtClean="0"/>
              <a:t> </a:t>
            </a:r>
            <a:r>
              <a:rPr lang="es-CO" dirty="0" err="1" smtClean="0"/>
              <a:t>facer</a:t>
            </a:r>
            <a:r>
              <a:rPr lang="es-CO" dirty="0" smtClean="0"/>
              <a:t> </a:t>
            </a:r>
            <a:r>
              <a:rPr lang="es-CO" dirty="0" err="1" smtClean="0"/>
              <a:t>possim</a:t>
            </a:r>
            <a:r>
              <a:rPr lang="es-CO" dirty="0" smtClean="0"/>
              <a:t> </a:t>
            </a:r>
            <a:r>
              <a:rPr lang="es-CO" dirty="0" err="1" smtClean="0"/>
              <a:t>assum</a:t>
            </a:r>
            <a:r>
              <a:rPr lang="es-CO" dirty="0" smtClean="0"/>
              <a:t>. </a:t>
            </a:r>
            <a:r>
              <a:rPr lang="es-CO" dirty="0" err="1" smtClean="0"/>
              <a:t>Typi</a:t>
            </a:r>
            <a:r>
              <a:rPr lang="es-CO" dirty="0" smtClean="0"/>
              <a:t> non </a:t>
            </a:r>
            <a:r>
              <a:rPr lang="es-CO" dirty="0" err="1" smtClean="0"/>
              <a:t>habent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 </a:t>
            </a:r>
            <a:r>
              <a:rPr lang="es-CO" dirty="0" err="1" smtClean="0"/>
              <a:t>insitam</a:t>
            </a:r>
            <a:r>
              <a:rPr lang="es-CO" dirty="0" smtClean="0"/>
              <a:t>; </a:t>
            </a:r>
            <a:r>
              <a:rPr lang="es-CO" dirty="0" err="1" smtClean="0"/>
              <a:t>est</a:t>
            </a:r>
            <a:r>
              <a:rPr lang="es-CO" dirty="0" smtClean="0"/>
              <a:t> </a:t>
            </a:r>
            <a:r>
              <a:rPr lang="es-CO" dirty="0" err="1" smtClean="0"/>
              <a:t>usus</a:t>
            </a:r>
            <a:r>
              <a:rPr lang="es-CO" dirty="0" smtClean="0"/>
              <a:t> </a:t>
            </a:r>
            <a:r>
              <a:rPr lang="es-CO" dirty="0" err="1" smtClean="0"/>
              <a:t>legentis</a:t>
            </a:r>
            <a:r>
              <a:rPr lang="es-CO" dirty="0" smtClean="0"/>
              <a:t> in </a:t>
            </a:r>
            <a:r>
              <a:rPr lang="es-CO" dirty="0" err="1" smtClean="0"/>
              <a:t>iis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facit</a:t>
            </a:r>
            <a:r>
              <a:rPr lang="es-CO" dirty="0" smtClean="0"/>
              <a:t> </a:t>
            </a:r>
            <a:r>
              <a:rPr lang="es-CO" dirty="0" err="1" smtClean="0"/>
              <a:t>eorum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.</a:t>
            </a:r>
            <a:endParaRPr lang="es-CO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2984757053"/>
      </p:ext>
    </p:extLst>
  </p:cSld>
  <p:clrMapOvr>
    <a:masterClrMapping/>
  </p:clrMapOvr>
  <p:transition spd="slow">
    <p:fade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14400" y="30480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5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914400" y="35814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332283349"/>
      </p:ext>
    </p:extLst>
  </p:cSld>
  <p:clrMapOvr>
    <a:masterClrMapping/>
  </p:clrMapOvr>
  <p:transition spd="slow">
    <p:fade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9144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673025325"/>
      </p:ext>
    </p:extLst>
  </p:cSld>
  <p:clrMapOvr>
    <a:masterClrMapping/>
  </p:clrMapOvr>
  <p:transition spd="slow">
    <p:fade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286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3831127574"/>
      </p:ext>
    </p:extLst>
  </p:cSld>
  <p:clrMapOvr>
    <a:masterClrMapping/>
  </p:clrMapOvr>
  <p:transition spd="slow">
    <p:fade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ble Imag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572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692817131"/>
      </p:ext>
    </p:extLst>
  </p:cSld>
  <p:clrMapOvr>
    <a:masterClrMapping/>
  </p:clrMapOvr>
  <p:transition spd="slow">
    <p:fade/>
  </p:transition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32004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3200400" y="685800"/>
            <a:ext cx="59436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831915626"/>
      </p:ext>
    </p:extLst>
  </p:cSld>
  <p:clrMapOvr>
    <a:masterClrMapping/>
  </p:clrMapOvr>
  <p:transition spd="slow">
    <p:fade/>
  </p:transition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1148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495800" y="1143000"/>
            <a:ext cx="4267200" cy="533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495800" y="1524000"/>
            <a:ext cx="4191000" cy="533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495800" y="1981200"/>
            <a:ext cx="4267200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495800" y="2514600"/>
            <a:ext cx="4267200" cy="403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2620830019"/>
      </p:ext>
    </p:extLst>
  </p:cSld>
  <p:clrMapOvr>
    <a:masterClrMapping/>
  </p:clrMapOvr>
  <p:transition spd="slow">
    <p:fade/>
  </p:transition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o Ima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572000" cy="27432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4572000" cy="33528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572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1753036306"/>
      </p:ext>
    </p:extLst>
  </p:cSld>
  <p:clrMapOvr>
    <a:masterClrMapping/>
  </p:clrMapOvr>
  <p:transition spd="slow">
    <p:fade/>
  </p:transition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667000" y="3124200"/>
            <a:ext cx="3810000" cy="609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26488880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 Imagen" descr="pp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2071677"/>
            <a:ext cx="4040188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714638"/>
            <a:ext cx="4040188" cy="341154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75000"/>
                </a:schemeClr>
              </a:buClr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600"/>
            </a:lvl4pPr>
            <a:lvl5pPr>
              <a:buClr>
                <a:schemeClr val="accent6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3" y="2071677"/>
            <a:ext cx="4041775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3" y="2714638"/>
            <a:ext cx="4041775" cy="341154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75000"/>
                </a:schemeClr>
              </a:buClr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600"/>
            </a:lvl4pPr>
            <a:lvl5pPr>
              <a:buClr>
                <a:schemeClr val="accent6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8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4F9DC93-CE9D-4FBC-9221-997C01BE2816}" type="datetimeFigureOut">
              <a:rPr lang="es-ES"/>
              <a:pPr>
                <a:defRPr/>
              </a:pPr>
              <a:t>16/12/2016</a:t>
            </a:fld>
            <a:endParaRPr lang="es-ES" dirty="0"/>
          </a:p>
        </p:txBody>
      </p:sp>
      <p:sp>
        <p:nvSpPr>
          <p:cNvPr id="9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536AD19-E8E2-4788-BFC6-4AEF4A9A8948}" type="slidenum">
              <a:rPr lang="es-ES" altLang="es-CO"/>
              <a:pPr>
                <a:defRPr/>
              </a:pPr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3891956538"/>
      </p:ext>
    </p:extLst>
  </p:cSld>
  <p:clrMapOvr>
    <a:masterClrMapping/>
  </p:clrMapOvr>
  <p:transition spd="slow">
    <p:fade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A39376A-C67E-46E3-89EB-B73EFF22FC30}" type="datetimeFigureOut">
              <a:rPr lang="es-CO"/>
              <a:pPr>
                <a:defRPr/>
              </a:pPr>
              <a:t>16/12/2016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B8D4E2E-6D3E-4B49-881D-CC177EEAD101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2866237611"/>
      </p:ext>
    </p:extLst>
  </p:cSld>
  <p:clrMapOvr>
    <a:masterClrMapping/>
  </p:clrMapOvr>
  <p:transition spd="slow">
    <p:fade/>
  </p:transition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99D1C"/>
                </a:solidFill>
                <a:latin typeface="Calibri"/>
              </a:defRPr>
            </a:lvl1pPr>
          </a:lstStyle>
          <a:p>
            <a:pPr>
              <a:defRPr/>
            </a:pPr>
            <a:fld id="{9061D6D4-3B7C-4626-B6A0-403487052690}" type="datetimeFigureOut">
              <a:rPr lang="es-CO"/>
              <a:pPr>
                <a:defRPr/>
              </a:pPr>
              <a:t>16/12/2016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99D1C"/>
                </a:solidFill>
                <a:latin typeface="Calibri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99D1C"/>
                </a:solidFill>
              </a:defRPr>
            </a:lvl1pPr>
          </a:lstStyle>
          <a:p>
            <a:pPr>
              <a:defRPr/>
            </a:pPr>
            <a:fld id="{1147F576-6A26-471E-9F6E-5FCAC2969A6B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3658568517"/>
      </p:ext>
    </p:extLst>
  </p:cSld>
  <p:clrMapOvr>
    <a:masterClrMapping/>
  </p:clrMapOvr>
  <p:transition spd="slow">
    <p:fade/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 sz="4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828800" y="3429000"/>
            <a:ext cx="5486400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67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828800" y="1676400"/>
            <a:ext cx="5486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828800" y="2514600"/>
            <a:ext cx="5486400" cy="3657600"/>
          </a:xfrm>
          <a:prstGeom prst="rect">
            <a:avLst/>
          </a:prstGeom>
        </p:spPr>
        <p:txBody>
          <a:bodyPr/>
          <a:lstStyle>
            <a:lvl1pPr marL="860425" indent="282575" algn="l">
              <a:buFont typeface="+mj-lt"/>
              <a:buAutoNum type="arabicPeriod"/>
              <a:defRPr sz="2000" b="1" spc="-150">
                <a:solidFill>
                  <a:schemeClr val="tx1"/>
                </a:solidFill>
                <a:latin typeface="Helvetica LT Std" pitchFamily="34" charset="0"/>
              </a:defRPr>
            </a:lvl1pPr>
            <a:lvl2pPr marL="971550" indent="-514350" algn="ctr">
              <a:buFont typeface="+mj-lt"/>
              <a:buAutoNum type="arabicPeriod"/>
              <a:defRPr/>
            </a:lvl2pPr>
            <a:lvl3pPr marL="1371600" indent="-457200" algn="ctr">
              <a:buFont typeface="+mj-lt"/>
              <a:buAutoNum type="arabicPeriod"/>
              <a:defRPr/>
            </a:lvl3pPr>
            <a:lvl4pPr marL="1828800" indent="-457200" algn="ctr">
              <a:buFont typeface="+mj-lt"/>
              <a:buAutoNum type="arabicPeriod"/>
              <a:defRPr/>
            </a:lvl4pPr>
            <a:lvl5pPr marL="2286000" indent="-457200" algn="ctr">
              <a:buFont typeface="+mj-lt"/>
              <a:buAutoNum type="arabicPeriod"/>
              <a:defRPr/>
            </a:lvl5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LOREM</a:t>
            </a:r>
          </a:p>
          <a:p>
            <a:pPr lvl="0"/>
            <a:r>
              <a:rPr lang="en-US" dirty="0" smtClean="0"/>
              <a:t>IPSUM</a:t>
            </a:r>
          </a:p>
          <a:p>
            <a:pPr lvl="0"/>
            <a:endParaRPr lang="en-US" dirty="0" smtClean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57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14400" y="1066800"/>
            <a:ext cx="7315200" cy="5524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00" b="1" spc="-150" baseline="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14400" y="1600203"/>
            <a:ext cx="7315200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spc="-15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4400" y="1981200"/>
            <a:ext cx="7315200" cy="441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s-CO" sz="1400" kern="1200" dirty="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CO" dirty="0" err="1" smtClean="0"/>
              <a:t>Lorem</a:t>
            </a:r>
            <a:r>
              <a:rPr lang="es-CO" dirty="0" smtClean="0"/>
              <a:t> </a:t>
            </a:r>
            <a:r>
              <a:rPr lang="es-CO" dirty="0" err="1" smtClean="0"/>
              <a:t>ipsum</a:t>
            </a:r>
            <a:r>
              <a:rPr lang="es-CO" dirty="0" smtClean="0"/>
              <a:t> dolor </a:t>
            </a:r>
            <a:r>
              <a:rPr lang="es-CO" dirty="0" err="1" smtClean="0"/>
              <a:t>sit</a:t>
            </a:r>
            <a:r>
              <a:rPr lang="es-CO" dirty="0" smtClean="0"/>
              <a:t> </a:t>
            </a:r>
            <a:r>
              <a:rPr lang="es-CO" dirty="0" err="1" smtClean="0"/>
              <a:t>amet</a:t>
            </a:r>
            <a:r>
              <a:rPr lang="es-CO" dirty="0" smtClean="0"/>
              <a:t>, </a:t>
            </a:r>
            <a:r>
              <a:rPr lang="es-CO" dirty="0" err="1" smtClean="0"/>
              <a:t>consectetuer</a:t>
            </a:r>
            <a:r>
              <a:rPr lang="es-CO" dirty="0" smtClean="0"/>
              <a:t> </a:t>
            </a:r>
            <a:r>
              <a:rPr lang="es-CO" dirty="0" err="1" smtClean="0"/>
              <a:t>adipiscing</a:t>
            </a:r>
            <a:r>
              <a:rPr lang="es-CO" dirty="0" smtClean="0"/>
              <a:t> </a:t>
            </a:r>
            <a:r>
              <a:rPr lang="es-CO" dirty="0" err="1" smtClean="0"/>
              <a:t>elit</a:t>
            </a:r>
            <a:r>
              <a:rPr lang="es-CO" dirty="0" smtClean="0"/>
              <a:t>, sed </a:t>
            </a:r>
            <a:r>
              <a:rPr lang="es-CO" dirty="0" err="1" smtClean="0"/>
              <a:t>diam</a:t>
            </a:r>
            <a:r>
              <a:rPr lang="es-CO" dirty="0" smtClean="0"/>
              <a:t> </a:t>
            </a:r>
            <a:r>
              <a:rPr lang="es-CO" dirty="0" err="1" smtClean="0"/>
              <a:t>nonummy</a:t>
            </a:r>
            <a:r>
              <a:rPr lang="es-CO" dirty="0" smtClean="0"/>
              <a:t> </a:t>
            </a:r>
            <a:r>
              <a:rPr lang="es-CO" dirty="0" err="1" smtClean="0"/>
              <a:t>nibh</a:t>
            </a:r>
            <a:r>
              <a:rPr lang="es-CO" dirty="0" smtClean="0"/>
              <a:t> </a:t>
            </a:r>
            <a:r>
              <a:rPr lang="es-CO" dirty="0" err="1" smtClean="0"/>
              <a:t>euismod</a:t>
            </a:r>
            <a:r>
              <a:rPr lang="es-CO" dirty="0" smtClean="0"/>
              <a:t> </a:t>
            </a:r>
            <a:r>
              <a:rPr lang="es-CO" dirty="0" err="1" smtClean="0"/>
              <a:t>tincidunt</a:t>
            </a:r>
            <a:r>
              <a:rPr lang="es-CO" dirty="0" smtClean="0"/>
              <a:t> ut </a:t>
            </a:r>
            <a:r>
              <a:rPr lang="es-CO" dirty="0" err="1" smtClean="0"/>
              <a:t>laoreet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magna </a:t>
            </a:r>
            <a:r>
              <a:rPr lang="es-CO" dirty="0" err="1" smtClean="0"/>
              <a:t>aliquam</a:t>
            </a:r>
            <a:r>
              <a:rPr lang="es-CO" dirty="0" smtClean="0"/>
              <a:t> </a:t>
            </a:r>
            <a:r>
              <a:rPr lang="es-CO" dirty="0" err="1" smtClean="0"/>
              <a:t>erat</a:t>
            </a:r>
            <a:r>
              <a:rPr lang="es-CO" dirty="0" smtClean="0"/>
              <a:t> </a:t>
            </a:r>
            <a:r>
              <a:rPr lang="es-CO" dirty="0" err="1" smtClean="0"/>
              <a:t>volutpat</a:t>
            </a:r>
            <a:r>
              <a:rPr lang="es-CO" dirty="0" smtClean="0"/>
              <a:t>. Ut </a:t>
            </a:r>
            <a:r>
              <a:rPr lang="es-CO" dirty="0" err="1" smtClean="0"/>
              <a:t>wisi</a:t>
            </a:r>
            <a:r>
              <a:rPr lang="es-CO" dirty="0" smtClean="0"/>
              <a:t> </a:t>
            </a:r>
            <a:r>
              <a:rPr lang="es-CO" dirty="0" err="1" smtClean="0"/>
              <a:t>enim</a:t>
            </a:r>
            <a:r>
              <a:rPr lang="es-CO" dirty="0" smtClean="0"/>
              <a:t> ad </a:t>
            </a:r>
            <a:r>
              <a:rPr lang="es-CO" dirty="0" err="1" smtClean="0"/>
              <a:t>minim</a:t>
            </a:r>
            <a:r>
              <a:rPr lang="es-CO" dirty="0" smtClean="0"/>
              <a:t> </a:t>
            </a:r>
            <a:r>
              <a:rPr lang="es-CO" dirty="0" err="1" smtClean="0"/>
              <a:t>veniam</a:t>
            </a:r>
            <a:r>
              <a:rPr lang="es-CO" dirty="0" smtClean="0"/>
              <a:t>, </a:t>
            </a:r>
            <a:r>
              <a:rPr lang="es-CO" dirty="0" err="1" smtClean="0"/>
              <a:t>quis</a:t>
            </a:r>
            <a:r>
              <a:rPr lang="es-CO" dirty="0" smtClean="0"/>
              <a:t> </a:t>
            </a:r>
            <a:r>
              <a:rPr lang="es-CO" dirty="0" err="1" smtClean="0"/>
              <a:t>nostrud</a:t>
            </a:r>
            <a:r>
              <a:rPr lang="es-CO" dirty="0" smtClean="0"/>
              <a:t> </a:t>
            </a:r>
            <a:r>
              <a:rPr lang="es-CO" dirty="0" err="1" smtClean="0"/>
              <a:t>exerci</a:t>
            </a:r>
            <a:r>
              <a:rPr lang="es-CO" dirty="0" smtClean="0"/>
              <a:t> </a:t>
            </a:r>
            <a:r>
              <a:rPr lang="es-CO" dirty="0" err="1" smtClean="0"/>
              <a:t>tation</a:t>
            </a:r>
            <a:r>
              <a:rPr lang="es-CO" dirty="0" smtClean="0"/>
              <a:t> </a:t>
            </a:r>
            <a:r>
              <a:rPr lang="es-CO" dirty="0" err="1" smtClean="0"/>
              <a:t>ullamcorper</a:t>
            </a:r>
            <a:r>
              <a:rPr lang="es-CO" dirty="0" smtClean="0"/>
              <a:t> </a:t>
            </a:r>
            <a:r>
              <a:rPr lang="es-CO" dirty="0" err="1" smtClean="0"/>
              <a:t>suscipit</a:t>
            </a:r>
            <a:r>
              <a:rPr lang="es-CO" dirty="0" smtClean="0"/>
              <a:t> </a:t>
            </a:r>
            <a:r>
              <a:rPr lang="es-CO" dirty="0" err="1" smtClean="0"/>
              <a:t>lobortis</a:t>
            </a:r>
            <a:r>
              <a:rPr lang="es-CO" dirty="0" smtClean="0"/>
              <a:t> </a:t>
            </a:r>
            <a:r>
              <a:rPr lang="es-CO" dirty="0" err="1" smtClean="0"/>
              <a:t>nisl</a:t>
            </a:r>
            <a:r>
              <a:rPr lang="es-CO" dirty="0" smtClean="0"/>
              <a:t> ut </a:t>
            </a:r>
            <a:r>
              <a:rPr lang="es-CO" dirty="0" err="1" smtClean="0"/>
              <a:t>aliquip</a:t>
            </a:r>
            <a:r>
              <a:rPr lang="es-CO" dirty="0" smtClean="0"/>
              <a:t> ex </a:t>
            </a:r>
            <a:r>
              <a:rPr lang="es-CO" dirty="0" err="1" smtClean="0"/>
              <a:t>ea</a:t>
            </a:r>
            <a:r>
              <a:rPr lang="es-CO" dirty="0" smtClean="0"/>
              <a:t> </a:t>
            </a:r>
            <a:r>
              <a:rPr lang="es-CO" dirty="0" err="1" smtClean="0"/>
              <a:t>commodo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.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autem</a:t>
            </a:r>
            <a:r>
              <a:rPr lang="es-CO" dirty="0" smtClean="0"/>
              <a:t>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eum</a:t>
            </a:r>
            <a:r>
              <a:rPr lang="es-CO" dirty="0" smtClean="0"/>
              <a:t> </a:t>
            </a:r>
            <a:r>
              <a:rPr lang="es-CO" dirty="0" err="1" smtClean="0"/>
              <a:t>iriure</a:t>
            </a:r>
            <a:r>
              <a:rPr lang="es-CO" dirty="0" smtClean="0"/>
              <a:t> dolor in </a:t>
            </a:r>
            <a:r>
              <a:rPr lang="es-CO" dirty="0" err="1" smtClean="0"/>
              <a:t>hendrerit</a:t>
            </a:r>
            <a:r>
              <a:rPr lang="es-CO" dirty="0" smtClean="0"/>
              <a:t> in </a:t>
            </a:r>
            <a:r>
              <a:rPr lang="es-CO" dirty="0" err="1" smtClean="0"/>
              <a:t>vulputate</a:t>
            </a:r>
            <a:r>
              <a:rPr lang="es-CO" dirty="0" smtClean="0"/>
              <a:t> </a:t>
            </a:r>
            <a:r>
              <a:rPr lang="es-CO" dirty="0" err="1" smtClean="0"/>
              <a:t>velit</a:t>
            </a:r>
            <a:r>
              <a:rPr lang="es-CO" dirty="0" smtClean="0"/>
              <a:t> </a:t>
            </a:r>
            <a:r>
              <a:rPr lang="es-CO" dirty="0" err="1" smtClean="0"/>
              <a:t>esse</a:t>
            </a:r>
            <a:r>
              <a:rPr lang="es-CO" dirty="0" smtClean="0"/>
              <a:t> </a:t>
            </a:r>
            <a:r>
              <a:rPr lang="es-CO" dirty="0" err="1" smtClean="0"/>
              <a:t>molestie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,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illum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</a:t>
            </a:r>
            <a:r>
              <a:rPr lang="es-CO" dirty="0" err="1" smtClean="0"/>
              <a:t>eu</a:t>
            </a:r>
            <a:r>
              <a:rPr lang="es-CO" dirty="0" smtClean="0"/>
              <a:t> </a:t>
            </a:r>
            <a:r>
              <a:rPr lang="es-CO" dirty="0" err="1" smtClean="0"/>
              <a:t>feugiat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facilisis</a:t>
            </a:r>
            <a:r>
              <a:rPr lang="es-CO" dirty="0" smtClean="0"/>
              <a:t> at vero eros et </a:t>
            </a:r>
            <a:r>
              <a:rPr lang="es-CO" dirty="0" err="1" smtClean="0"/>
              <a:t>accumsan</a:t>
            </a:r>
            <a:r>
              <a:rPr lang="es-CO" dirty="0" smtClean="0"/>
              <a:t> et </a:t>
            </a:r>
            <a:r>
              <a:rPr lang="es-CO" dirty="0" err="1" smtClean="0"/>
              <a:t>iusto</a:t>
            </a:r>
            <a:r>
              <a:rPr lang="es-CO" dirty="0" smtClean="0"/>
              <a:t> odio </a:t>
            </a:r>
            <a:r>
              <a:rPr lang="es-CO" dirty="0" err="1" smtClean="0"/>
              <a:t>dignissim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blandit</a:t>
            </a:r>
            <a:r>
              <a:rPr lang="es-CO" dirty="0" smtClean="0"/>
              <a:t> </a:t>
            </a:r>
            <a:r>
              <a:rPr lang="es-CO" dirty="0" err="1" smtClean="0"/>
              <a:t>praesent</a:t>
            </a:r>
            <a:r>
              <a:rPr lang="es-CO" dirty="0" smtClean="0"/>
              <a:t> </a:t>
            </a:r>
            <a:r>
              <a:rPr lang="es-CO" dirty="0" err="1" smtClean="0"/>
              <a:t>luptatum</a:t>
            </a:r>
            <a:r>
              <a:rPr lang="es-CO" dirty="0" smtClean="0"/>
              <a:t> </a:t>
            </a:r>
            <a:r>
              <a:rPr lang="es-CO" dirty="0" err="1" smtClean="0"/>
              <a:t>zzril</a:t>
            </a:r>
            <a:r>
              <a:rPr lang="es-CO" dirty="0" smtClean="0"/>
              <a:t> </a:t>
            </a:r>
            <a:r>
              <a:rPr lang="es-CO" dirty="0" err="1" smtClean="0"/>
              <a:t>delenit</a:t>
            </a:r>
            <a:r>
              <a:rPr lang="es-CO" dirty="0" smtClean="0"/>
              <a:t> </a:t>
            </a:r>
            <a:r>
              <a:rPr lang="es-CO" dirty="0" err="1" smtClean="0"/>
              <a:t>augue</a:t>
            </a:r>
            <a:r>
              <a:rPr lang="es-CO" dirty="0" smtClean="0"/>
              <a:t>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te </a:t>
            </a:r>
            <a:r>
              <a:rPr lang="es-CO" dirty="0" err="1" smtClean="0"/>
              <a:t>feugait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</a:t>
            </a:r>
            <a:r>
              <a:rPr lang="es-CO" dirty="0" smtClean="0"/>
              <a:t>. </a:t>
            </a:r>
            <a:r>
              <a:rPr lang="es-CO" dirty="0" err="1" smtClean="0"/>
              <a:t>Nam</a:t>
            </a:r>
            <a:r>
              <a:rPr lang="es-CO" dirty="0" smtClean="0"/>
              <a:t> </a:t>
            </a:r>
            <a:r>
              <a:rPr lang="es-CO" dirty="0" err="1" smtClean="0"/>
              <a:t>liber</a:t>
            </a:r>
            <a:r>
              <a:rPr lang="es-CO" dirty="0" smtClean="0"/>
              <a:t> </a:t>
            </a:r>
            <a:r>
              <a:rPr lang="es-CO" dirty="0" err="1" smtClean="0"/>
              <a:t>tempor</a:t>
            </a:r>
            <a:r>
              <a:rPr lang="es-CO" dirty="0" smtClean="0"/>
              <a:t> cum </a:t>
            </a:r>
            <a:r>
              <a:rPr lang="es-CO" dirty="0" err="1" smtClean="0"/>
              <a:t>soluta</a:t>
            </a:r>
            <a:r>
              <a:rPr lang="es-CO" dirty="0" smtClean="0"/>
              <a:t> </a:t>
            </a:r>
            <a:r>
              <a:rPr lang="es-CO" dirty="0" err="1" smtClean="0"/>
              <a:t>nobis</a:t>
            </a:r>
            <a:r>
              <a:rPr lang="es-CO" dirty="0" smtClean="0"/>
              <a:t> </a:t>
            </a:r>
            <a:r>
              <a:rPr lang="es-CO" dirty="0" err="1" smtClean="0"/>
              <a:t>eleifend</a:t>
            </a:r>
            <a:r>
              <a:rPr lang="es-CO" dirty="0" smtClean="0"/>
              <a:t> </a:t>
            </a:r>
            <a:r>
              <a:rPr lang="es-CO" dirty="0" err="1" smtClean="0"/>
              <a:t>option</a:t>
            </a:r>
            <a:r>
              <a:rPr lang="es-CO" dirty="0" smtClean="0"/>
              <a:t> </a:t>
            </a:r>
            <a:r>
              <a:rPr lang="es-CO" dirty="0" err="1" smtClean="0"/>
              <a:t>congue</a:t>
            </a:r>
            <a:r>
              <a:rPr lang="es-CO" dirty="0" smtClean="0"/>
              <a:t> nihil </a:t>
            </a:r>
            <a:r>
              <a:rPr lang="es-CO" dirty="0" err="1" smtClean="0"/>
              <a:t>imperdiet</a:t>
            </a:r>
            <a:r>
              <a:rPr lang="es-CO" dirty="0" smtClean="0"/>
              <a:t> </a:t>
            </a:r>
            <a:r>
              <a:rPr lang="es-CO" dirty="0" err="1" smtClean="0"/>
              <a:t>doming</a:t>
            </a:r>
            <a:r>
              <a:rPr lang="es-CO" dirty="0" smtClean="0"/>
              <a:t> id </a:t>
            </a:r>
            <a:r>
              <a:rPr lang="es-CO" dirty="0" err="1" smtClean="0"/>
              <a:t>quod</a:t>
            </a:r>
            <a:r>
              <a:rPr lang="es-CO" dirty="0" smtClean="0"/>
              <a:t> </a:t>
            </a:r>
            <a:r>
              <a:rPr lang="es-CO" dirty="0" err="1" smtClean="0"/>
              <a:t>mazim</a:t>
            </a:r>
            <a:r>
              <a:rPr lang="es-CO" dirty="0" smtClean="0"/>
              <a:t> </a:t>
            </a:r>
            <a:r>
              <a:rPr lang="es-CO" dirty="0" err="1" smtClean="0"/>
              <a:t>placerat</a:t>
            </a:r>
            <a:r>
              <a:rPr lang="es-CO" dirty="0" smtClean="0"/>
              <a:t> </a:t>
            </a:r>
            <a:r>
              <a:rPr lang="es-CO" dirty="0" err="1" smtClean="0"/>
              <a:t>facer</a:t>
            </a:r>
            <a:r>
              <a:rPr lang="es-CO" dirty="0" smtClean="0"/>
              <a:t> </a:t>
            </a:r>
            <a:r>
              <a:rPr lang="es-CO" dirty="0" err="1" smtClean="0"/>
              <a:t>possim</a:t>
            </a:r>
            <a:r>
              <a:rPr lang="es-CO" dirty="0" smtClean="0"/>
              <a:t> </a:t>
            </a:r>
            <a:r>
              <a:rPr lang="es-CO" dirty="0" err="1" smtClean="0"/>
              <a:t>assum</a:t>
            </a:r>
            <a:r>
              <a:rPr lang="es-CO" dirty="0" smtClean="0"/>
              <a:t>. </a:t>
            </a:r>
            <a:r>
              <a:rPr lang="es-CO" dirty="0" err="1" smtClean="0"/>
              <a:t>Typi</a:t>
            </a:r>
            <a:r>
              <a:rPr lang="es-CO" dirty="0" smtClean="0"/>
              <a:t> non </a:t>
            </a:r>
            <a:r>
              <a:rPr lang="es-CO" dirty="0" err="1" smtClean="0"/>
              <a:t>habent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 </a:t>
            </a:r>
            <a:r>
              <a:rPr lang="es-CO" dirty="0" err="1" smtClean="0"/>
              <a:t>insitam</a:t>
            </a:r>
            <a:r>
              <a:rPr lang="es-CO" dirty="0" smtClean="0"/>
              <a:t>; </a:t>
            </a:r>
            <a:r>
              <a:rPr lang="es-CO" dirty="0" err="1" smtClean="0"/>
              <a:t>est</a:t>
            </a:r>
            <a:r>
              <a:rPr lang="es-CO" dirty="0" smtClean="0"/>
              <a:t> </a:t>
            </a:r>
            <a:r>
              <a:rPr lang="es-CO" dirty="0" err="1" smtClean="0"/>
              <a:t>usus</a:t>
            </a:r>
            <a:r>
              <a:rPr lang="es-CO" dirty="0" smtClean="0"/>
              <a:t> </a:t>
            </a:r>
            <a:r>
              <a:rPr lang="es-CO" dirty="0" err="1" smtClean="0"/>
              <a:t>legentis</a:t>
            </a:r>
            <a:r>
              <a:rPr lang="es-CO" dirty="0" smtClean="0"/>
              <a:t> in </a:t>
            </a:r>
            <a:r>
              <a:rPr lang="es-CO" dirty="0" err="1" smtClean="0"/>
              <a:t>iis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facit</a:t>
            </a:r>
            <a:r>
              <a:rPr lang="es-CO" dirty="0" smtClean="0"/>
              <a:t> </a:t>
            </a:r>
            <a:r>
              <a:rPr lang="es-CO" dirty="0" err="1" smtClean="0"/>
              <a:t>eorum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.</a:t>
            </a:r>
            <a:endParaRPr lang="es-CO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06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14400" y="30480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5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914400" y="35814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98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9144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286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97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le Imag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572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41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32004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3200400" y="685800"/>
            <a:ext cx="59436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99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Imagen" descr="pp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B03727E-C2A9-46E9-8652-AD42E926FF5D}" type="datetimeFigureOut">
              <a:rPr lang="es-ES"/>
              <a:pPr>
                <a:defRPr/>
              </a:pPr>
              <a:t>16/12/2016</a:t>
            </a:fld>
            <a:endParaRPr lang="es-ES" dirty="0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A8ABB5B-11D3-4DE7-922F-FB09DDBC58B4}" type="slidenum">
              <a:rPr lang="es-ES" altLang="es-CO"/>
              <a:pPr>
                <a:defRPr/>
              </a:pPr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3204942594"/>
      </p:ext>
    </p:extLst>
  </p:cSld>
  <p:clrMapOvr>
    <a:masterClrMapping/>
  </p:clrMapOvr>
  <p:transition spd="slow">
    <p:fade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1148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495800" y="1143000"/>
            <a:ext cx="4267200" cy="533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495800" y="1524000"/>
            <a:ext cx="4191000" cy="533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495800" y="1981200"/>
            <a:ext cx="4267200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495800" y="2514600"/>
            <a:ext cx="4267200" cy="403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70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saico Ima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572000" cy="27432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4572000" cy="33528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572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01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err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667000" y="3124200"/>
            <a:ext cx="3810000" cy="609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7065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6B4FD5F5-0554-45F8-9CB5-BF30998E7E21}" type="datetimeFigureOut">
              <a:rPr lang="en-US"/>
              <a:pPr>
                <a:defRPr/>
              </a:pPr>
              <a:t>12/16/2016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22F1CF9-02D2-4230-8B4C-BB2D78876941}" type="slidenum">
              <a:rPr lang="en-US" altLang="es-CO"/>
              <a:pPr>
                <a:defRPr/>
              </a:pPr>
              <a:t>‹Nº›</a:t>
            </a:fld>
            <a:endParaRPr lang="en-US" altLang="es-CO" dirty="0"/>
          </a:p>
        </p:txBody>
      </p:sp>
    </p:spTree>
    <p:extLst>
      <p:ext uri="{BB962C8B-B14F-4D97-AF65-F5344CB8AC3E}">
        <p14:creationId xmlns:p14="http://schemas.microsoft.com/office/powerpoint/2010/main" val="8684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CBC597F3-DE0C-437A-A18B-CF28FD3A445A}" type="datetimeFigureOut">
              <a:rPr lang="en-US"/>
              <a:pPr>
                <a:defRPr/>
              </a:pPr>
              <a:t>12/16/2016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CCB189A-B4EA-4F85-B156-F53766CB5B62}" type="slidenum">
              <a:rPr lang="en-US" altLang="es-CO"/>
              <a:pPr>
                <a:defRPr/>
              </a:pPr>
              <a:t>‹Nº›</a:t>
            </a:fld>
            <a:endParaRPr lang="en-US" altLang="es-CO" dirty="0"/>
          </a:p>
        </p:txBody>
      </p:sp>
    </p:spTree>
    <p:extLst>
      <p:ext uri="{BB962C8B-B14F-4D97-AF65-F5344CB8AC3E}">
        <p14:creationId xmlns:p14="http://schemas.microsoft.com/office/powerpoint/2010/main" val="333482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8FE9E214-AF51-4686-9D98-B6AB6EF8918A}" type="datetimeFigureOut">
              <a:rPr lang="en-US"/>
              <a:pPr>
                <a:defRPr/>
              </a:pPr>
              <a:t>12/16/2016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5F25B5-3768-4C32-AB2B-73280976F2B7}" type="slidenum">
              <a:rPr lang="en-US" altLang="es-CO"/>
              <a:pPr>
                <a:defRPr/>
              </a:pPr>
              <a:t>‹Nº›</a:t>
            </a:fld>
            <a:endParaRPr lang="en-US" altLang="es-CO" dirty="0"/>
          </a:p>
        </p:txBody>
      </p:sp>
    </p:spTree>
    <p:extLst>
      <p:ext uri="{BB962C8B-B14F-4D97-AF65-F5344CB8AC3E}">
        <p14:creationId xmlns:p14="http://schemas.microsoft.com/office/powerpoint/2010/main" val="327562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 descr="pp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14571"/>
            <a:ext cx="4038600" cy="3911609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accent6">
                  <a:lumMod val="75000"/>
                </a:schemeClr>
              </a:buClr>
              <a:defRPr sz="2400"/>
            </a:lvl2pPr>
            <a:lvl3pPr>
              <a:buClr>
                <a:schemeClr val="accent6">
                  <a:lumMod val="75000"/>
                </a:schemeClr>
              </a:buClr>
              <a:defRPr sz="20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800"/>
            </a:lvl4pPr>
            <a:lvl5pPr>
              <a:buClr>
                <a:schemeClr val="accent6">
                  <a:lumMod val="7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14571"/>
            <a:ext cx="4038600" cy="391160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4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0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33F57147-F6FA-4E73-8629-8A59DA24CB3D}" type="datetimeFigureOut">
              <a:rPr lang="en-US"/>
              <a:pPr>
                <a:defRPr/>
              </a:pPr>
              <a:t>12/16/2016</a:t>
            </a:fld>
            <a:endParaRPr lang="en-US" dirty="0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E316ACA-C461-4EF5-9F54-7DBACB2239B5}" type="slidenum">
              <a:rPr lang="en-US" altLang="es-CO"/>
              <a:pPr>
                <a:defRPr/>
              </a:pPr>
              <a:t>‹Nº›</a:t>
            </a:fld>
            <a:endParaRPr lang="en-US" altLang="es-CO" dirty="0"/>
          </a:p>
        </p:txBody>
      </p:sp>
    </p:spTree>
    <p:extLst>
      <p:ext uri="{BB962C8B-B14F-4D97-AF65-F5344CB8AC3E}">
        <p14:creationId xmlns:p14="http://schemas.microsoft.com/office/powerpoint/2010/main" val="224186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 Imagen" descr="pp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2071677"/>
            <a:ext cx="4040188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714638"/>
            <a:ext cx="4040188" cy="341154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75000"/>
                </a:schemeClr>
              </a:buClr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600"/>
            </a:lvl4pPr>
            <a:lvl5pPr>
              <a:buClr>
                <a:schemeClr val="accent6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3" y="2071677"/>
            <a:ext cx="4041775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3" y="2714638"/>
            <a:ext cx="4041775" cy="341154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75000"/>
                </a:schemeClr>
              </a:buClr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600"/>
            </a:lvl4pPr>
            <a:lvl5pPr>
              <a:buClr>
                <a:schemeClr val="accent6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8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99410528-91F1-4E64-B271-6C8C2E8FF486}" type="datetimeFigureOut">
              <a:rPr lang="en-US"/>
              <a:pPr>
                <a:defRPr/>
              </a:pPr>
              <a:t>12/16/2016</a:t>
            </a:fld>
            <a:endParaRPr lang="en-US" dirty="0"/>
          </a:p>
        </p:txBody>
      </p:sp>
      <p:sp>
        <p:nvSpPr>
          <p:cNvPr id="9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AF321C5-9DF6-42A4-88E9-24D908BA55DB}" type="slidenum">
              <a:rPr lang="en-US" altLang="es-CO"/>
              <a:pPr>
                <a:defRPr/>
              </a:pPr>
              <a:t>‹Nº›</a:t>
            </a:fld>
            <a:endParaRPr lang="en-US" altLang="es-CO" dirty="0"/>
          </a:p>
        </p:txBody>
      </p:sp>
    </p:spTree>
    <p:extLst>
      <p:ext uri="{BB962C8B-B14F-4D97-AF65-F5344CB8AC3E}">
        <p14:creationId xmlns:p14="http://schemas.microsoft.com/office/powerpoint/2010/main" val="404703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Imagen" descr="pp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AC128FDD-C38D-4994-B91D-A6738336DE06}" type="datetimeFigureOut">
              <a:rPr lang="en-US"/>
              <a:pPr>
                <a:defRPr/>
              </a:pPr>
              <a:t>12/16/2016</a:t>
            </a:fld>
            <a:endParaRPr lang="en-US" dirty="0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ED3E10A-8B79-4E0B-B911-486DFAEAA672}" type="slidenum">
              <a:rPr lang="en-US" altLang="es-CO"/>
              <a:pPr>
                <a:defRPr/>
              </a:pPr>
              <a:t>‹Nº›</a:t>
            </a:fld>
            <a:endParaRPr lang="en-US" altLang="es-CO" dirty="0"/>
          </a:p>
        </p:txBody>
      </p:sp>
    </p:spTree>
    <p:extLst>
      <p:ext uri="{BB962C8B-B14F-4D97-AF65-F5344CB8AC3E}">
        <p14:creationId xmlns:p14="http://schemas.microsoft.com/office/powerpoint/2010/main" val="380314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pp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143135"/>
            <a:ext cx="8229600" cy="39830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03B225B1-17E3-4965-AF96-D0E0A8AF22F4}" type="datetimeFigureOut">
              <a:rPr lang="en-US"/>
              <a:pPr>
                <a:defRPr/>
              </a:pPr>
              <a:t>12/16/2016</a:t>
            </a:fld>
            <a:endParaRPr lang="en-U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EE2CB59-0430-4ABF-B12D-E4058CB107C3}" type="slidenum">
              <a:rPr lang="en-US" altLang="es-CO"/>
              <a:pPr>
                <a:defRPr/>
              </a:pPr>
              <a:t>‹Nº›</a:t>
            </a:fld>
            <a:endParaRPr lang="en-US" altLang="es-CO" dirty="0"/>
          </a:p>
        </p:txBody>
      </p:sp>
    </p:spTree>
    <p:extLst>
      <p:ext uri="{BB962C8B-B14F-4D97-AF65-F5344CB8AC3E}">
        <p14:creationId xmlns:p14="http://schemas.microsoft.com/office/powerpoint/2010/main" val="38034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pp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143135"/>
            <a:ext cx="8229600" cy="39830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DF19EC2-6B5C-427D-82F4-B1E6977E822A}" type="datetimeFigureOut">
              <a:rPr lang="es-ES"/>
              <a:pPr>
                <a:defRPr/>
              </a:pPr>
              <a:t>16/12/2016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96249AC-8462-4E76-A282-B6A33358E91E}" type="slidenum">
              <a:rPr lang="es-ES" altLang="es-CO"/>
              <a:pPr>
                <a:defRPr/>
              </a:pPr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3004034481"/>
      </p:ext>
    </p:extLst>
  </p:cSld>
  <p:clrMapOvr>
    <a:masterClrMapping/>
  </p:clrMapOvr>
  <p:transition spd="slow">
    <p:fade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 descr="pp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14571"/>
            <a:ext cx="4038600" cy="3911609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accent6">
                  <a:lumMod val="75000"/>
                </a:schemeClr>
              </a:buClr>
              <a:defRPr sz="2400"/>
            </a:lvl2pPr>
            <a:lvl3pPr>
              <a:buClr>
                <a:schemeClr val="accent6">
                  <a:lumMod val="75000"/>
                </a:schemeClr>
              </a:buClr>
              <a:defRPr sz="20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800"/>
            </a:lvl4pPr>
            <a:lvl5pPr>
              <a:buClr>
                <a:schemeClr val="accent6">
                  <a:lumMod val="7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14571"/>
            <a:ext cx="4038600" cy="391160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4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0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E205912E-7AD7-480D-8EFB-FF4D6478121C}" type="datetimeFigureOut">
              <a:rPr lang="en-US"/>
              <a:pPr>
                <a:defRPr/>
              </a:pPr>
              <a:t>12/16/2016</a:t>
            </a:fld>
            <a:endParaRPr lang="en-US" dirty="0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1F5349F-45DD-407B-BAB1-BC046798C002}" type="slidenum">
              <a:rPr lang="en-US" altLang="es-CO"/>
              <a:pPr>
                <a:defRPr/>
              </a:pPr>
              <a:t>‹Nº›</a:t>
            </a:fld>
            <a:endParaRPr lang="en-US" altLang="es-CO" dirty="0"/>
          </a:p>
        </p:txBody>
      </p:sp>
    </p:spTree>
    <p:extLst>
      <p:ext uri="{BB962C8B-B14F-4D97-AF65-F5344CB8AC3E}">
        <p14:creationId xmlns:p14="http://schemas.microsoft.com/office/powerpoint/2010/main" val="192304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 Imagen" descr="pp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2071677"/>
            <a:ext cx="4040188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714638"/>
            <a:ext cx="4040188" cy="341154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75000"/>
                </a:schemeClr>
              </a:buClr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600"/>
            </a:lvl4pPr>
            <a:lvl5pPr>
              <a:buClr>
                <a:schemeClr val="accent6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3" y="2071677"/>
            <a:ext cx="4041775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3" y="2714638"/>
            <a:ext cx="4041775" cy="341154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75000"/>
                </a:schemeClr>
              </a:buClr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600"/>
            </a:lvl4pPr>
            <a:lvl5pPr>
              <a:buClr>
                <a:schemeClr val="accent6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8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5FED5D42-FCA4-443D-86C5-D10AB8E76625}" type="datetimeFigureOut">
              <a:rPr lang="en-US"/>
              <a:pPr>
                <a:defRPr/>
              </a:pPr>
              <a:t>12/16/2016</a:t>
            </a:fld>
            <a:endParaRPr lang="en-US" dirty="0"/>
          </a:p>
        </p:txBody>
      </p:sp>
      <p:sp>
        <p:nvSpPr>
          <p:cNvPr id="9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B627D0C-8293-4B22-85A0-88C6309987AE}" type="slidenum">
              <a:rPr lang="en-US" altLang="es-CO"/>
              <a:pPr>
                <a:defRPr/>
              </a:pPr>
              <a:t>‹Nº›</a:t>
            </a:fld>
            <a:endParaRPr lang="en-US" altLang="es-CO" dirty="0"/>
          </a:p>
        </p:txBody>
      </p:sp>
    </p:spTree>
    <p:extLst>
      <p:ext uri="{BB962C8B-B14F-4D97-AF65-F5344CB8AC3E}">
        <p14:creationId xmlns:p14="http://schemas.microsoft.com/office/powerpoint/2010/main" val="263721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Imagen" descr="pp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A9EB725F-22CD-40B1-BC6B-2238C4D4BED0}" type="datetimeFigureOut">
              <a:rPr lang="en-US"/>
              <a:pPr>
                <a:defRPr/>
              </a:pPr>
              <a:t>12/16/2016</a:t>
            </a:fld>
            <a:endParaRPr lang="en-US" dirty="0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539BAD1-D908-40A0-88DA-7BE8B5A1732A}" type="slidenum">
              <a:rPr lang="en-US" altLang="es-CO"/>
              <a:pPr>
                <a:defRPr/>
              </a:pPr>
              <a:t>‹Nº›</a:t>
            </a:fld>
            <a:endParaRPr lang="en-US" altLang="es-CO" dirty="0"/>
          </a:p>
        </p:txBody>
      </p:sp>
    </p:spTree>
    <p:extLst>
      <p:ext uri="{BB962C8B-B14F-4D97-AF65-F5344CB8AC3E}">
        <p14:creationId xmlns:p14="http://schemas.microsoft.com/office/powerpoint/2010/main" val="211087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pp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143135"/>
            <a:ext cx="8229600" cy="39830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FF4A5ABB-9EB0-4EEB-9C8B-A01291B906FA}" type="datetimeFigureOut">
              <a:rPr lang="en-US"/>
              <a:pPr>
                <a:defRPr/>
              </a:pPr>
              <a:t>12/16/2016</a:t>
            </a:fld>
            <a:endParaRPr lang="en-U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2AEA7CD-8668-44E5-8727-19B5CDF11262}" type="slidenum">
              <a:rPr lang="en-US" altLang="es-CO"/>
              <a:pPr>
                <a:defRPr/>
              </a:pPr>
              <a:t>‹Nº›</a:t>
            </a:fld>
            <a:endParaRPr lang="en-US" altLang="es-CO" dirty="0"/>
          </a:p>
        </p:txBody>
      </p:sp>
    </p:spTree>
    <p:extLst>
      <p:ext uri="{BB962C8B-B14F-4D97-AF65-F5344CB8AC3E}">
        <p14:creationId xmlns:p14="http://schemas.microsoft.com/office/powerpoint/2010/main" val="37599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 descr="pp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14571"/>
            <a:ext cx="4038600" cy="3911609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accent6">
                  <a:lumMod val="75000"/>
                </a:schemeClr>
              </a:buClr>
              <a:defRPr sz="2400"/>
            </a:lvl2pPr>
            <a:lvl3pPr>
              <a:buClr>
                <a:schemeClr val="accent6">
                  <a:lumMod val="75000"/>
                </a:schemeClr>
              </a:buClr>
              <a:defRPr sz="20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800"/>
            </a:lvl4pPr>
            <a:lvl5pPr>
              <a:buClr>
                <a:schemeClr val="accent6">
                  <a:lumMod val="7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14571"/>
            <a:ext cx="4038600" cy="391160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4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0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0000361-53B9-4D6C-A283-A47E5E1C643D}" type="datetimeFigureOut">
              <a:rPr lang="es-ES"/>
              <a:pPr>
                <a:defRPr/>
              </a:pPr>
              <a:t>16/12/2016</a:t>
            </a:fld>
            <a:endParaRPr lang="es-ES" dirty="0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CE47FEA-DF8F-44A8-BC49-B90DD90FBBCB}" type="slidenum">
              <a:rPr lang="es-ES" altLang="es-CO"/>
              <a:pPr>
                <a:defRPr/>
              </a:pPr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197368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 Imagen" descr="pp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2071677"/>
            <a:ext cx="4040188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714638"/>
            <a:ext cx="4040188" cy="341154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75000"/>
                </a:schemeClr>
              </a:buClr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600"/>
            </a:lvl4pPr>
            <a:lvl5pPr>
              <a:buClr>
                <a:schemeClr val="accent6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3" y="2071677"/>
            <a:ext cx="4041775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3" y="2714638"/>
            <a:ext cx="4041775" cy="341154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75000"/>
                </a:schemeClr>
              </a:buClr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600"/>
            </a:lvl4pPr>
            <a:lvl5pPr>
              <a:buClr>
                <a:schemeClr val="accent6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8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AD9A7EF-ECD1-4FAE-A58D-CABE686C4769}" type="datetimeFigureOut">
              <a:rPr lang="es-ES"/>
              <a:pPr>
                <a:defRPr/>
              </a:pPr>
              <a:t>16/12/2016</a:t>
            </a:fld>
            <a:endParaRPr lang="es-ES" dirty="0"/>
          </a:p>
        </p:txBody>
      </p:sp>
      <p:sp>
        <p:nvSpPr>
          <p:cNvPr id="9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B548C36-F84B-4FF1-B149-76BE118A9341}" type="slidenum">
              <a:rPr lang="es-ES" altLang="es-CO"/>
              <a:pPr>
                <a:defRPr/>
              </a:pPr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390383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Imagen" descr="pp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090E377-9345-4579-8D13-DDB45F984394}" type="datetimeFigureOut">
              <a:rPr lang="es-ES"/>
              <a:pPr>
                <a:defRPr/>
              </a:pPr>
              <a:t>16/12/2016</a:t>
            </a:fld>
            <a:endParaRPr lang="es-ES" dirty="0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282094E-67DE-4D73-AFB0-7FACAA8E9E35}" type="slidenum">
              <a:rPr lang="es-ES" altLang="es-CO"/>
              <a:pPr>
                <a:defRPr/>
              </a:pPr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136721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pp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143135"/>
            <a:ext cx="8229600" cy="39830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E37E6DB-EBB1-41CB-9B6D-78BC4D8F5623}" type="datetimeFigureOut">
              <a:rPr lang="es-ES"/>
              <a:pPr>
                <a:defRPr/>
              </a:pPr>
              <a:t>16/12/2016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FBC06AC-0F89-44B1-8844-AE6729519514}" type="slidenum">
              <a:rPr lang="es-ES" altLang="es-CO"/>
              <a:pPr>
                <a:defRPr/>
              </a:pPr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184751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 descr="pp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14571"/>
            <a:ext cx="4038600" cy="3911609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accent6">
                  <a:lumMod val="75000"/>
                </a:schemeClr>
              </a:buClr>
              <a:defRPr sz="2400"/>
            </a:lvl2pPr>
            <a:lvl3pPr>
              <a:buClr>
                <a:schemeClr val="accent6">
                  <a:lumMod val="75000"/>
                </a:schemeClr>
              </a:buClr>
              <a:defRPr sz="20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800"/>
            </a:lvl4pPr>
            <a:lvl5pPr>
              <a:buClr>
                <a:schemeClr val="accent6">
                  <a:lumMod val="7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14571"/>
            <a:ext cx="4038600" cy="391160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4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0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7BAB0AC-8320-46B5-956E-09680B3563ED}" type="datetimeFigureOut">
              <a:rPr lang="es-ES"/>
              <a:pPr>
                <a:defRPr/>
              </a:pPr>
              <a:t>16/12/2016</a:t>
            </a:fld>
            <a:endParaRPr lang="es-ES" dirty="0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BFBEE5F-BDDF-4E6F-9C70-56363345CD10}" type="slidenum">
              <a:rPr lang="es-ES" altLang="es-CO"/>
              <a:pPr>
                <a:defRPr/>
              </a:pPr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5546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 Imagen" descr="pp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2071677"/>
            <a:ext cx="4040188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714638"/>
            <a:ext cx="4040188" cy="341154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75000"/>
                </a:schemeClr>
              </a:buClr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600"/>
            </a:lvl4pPr>
            <a:lvl5pPr>
              <a:buClr>
                <a:schemeClr val="accent6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3" y="2071677"/>
            <a:ext cx="4041775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3" y="2714638"/>
            <a:ext cx="4041775" cy="341154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75000"/>
                </a:schemeClr>
              </a:buClr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600"/>
            </a:lvl4pPr>
            <a:lvl5pPr>
              <a:buClr>
                <a:schemeClr val="accent6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8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AA4B9FE-7AD1-4994-80E5-D77C00991DBC}" type="datetimeFigureOut">
              <a:rPr lang="es-ES"/>
              <a:pPr>
                <a:defRPr/>
              </a:pPr>
              <a:t>16/12/2016</a:t>
            </a:fld>
            <a:endParaRPr lang="es-ES" dirty="0"/>
          </a:p>
        </p:txBody>
      </p:sp>
      <p:sp>
        <p:nvSpPr>
          <p:cNvPr id="9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1E8460-6EBF-4D98-BA7A-4F699EB4466C}" type="slidenum">
              <a:rPr lang="es-ES" altLang="es-CO"/>
              <a:pPr>
                <a:defRPr/>
              </a:pPr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351918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 descr="pp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14571"/>
            <a:ext cx="4038600" cy="3911609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accent6">
                  <a:lumMod val="75000"/>
                </a:schemeClr>
              </a:buClr>
              <a:defRPr sz="2400"/>
            </a:lvl2pPr>
            <a:lvl3pPr>
              <a:buClr>
                <a:schemeClr val="accent6">
                  <a:lumMod val="75000"/>
                </a:schemeClr>
              </a:buClr>
              <a:defRPr sz="20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800"/>
            </a:lvl4pPr>
            <a:lvl5pPr>
              <a:buClr>
                <a:schemeClr val="accent6">
                  <a:lumMod val="7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14571"/>
            <a:ext cx="4038600" cy="391160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4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0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9AF5422-0190-4879-BA3E-2E40F0E3D0A9}" type="datetimeFigureOut">
              <a:rPr lang="es-ES"/>
              <a:pPr>
                <a:defRPr/>
              </a:pPr>
              <a:t>16/12/2016</a:t>
            </a:fld>
            <a:endParaRPr lang="es-ES" dirty="0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C7D45ED-4E8C-41ED-8587-26CC85B5A187}" type="slidenum">
              <a:rPr lang="es-ES" altLang="es-CO"/>
              <a:pPr>
                <a:defRPr/>
              </a:pPr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4127357134"/>
      </p:ext>
    </p:extLst>
  </p:cSld>
  <p:clrMapOvr>
    <a:masterClrMapping/>
  </p:clrMapOvr>
  <p:transition spd="slow">
    <p:fade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Imagen" descr="pp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B62D61F-421A-4848-B4FA-532F3CC45A54}" type="datetimeFigureOut">
              <a:rPr lang="es-ES"/>
              <a:pPr>
                <a:defRPr/>
              </a:pPr>
              <a:t>16/12/2016</a:t>
            </a:fld>
            <a:endParaRPr lang="es-ES" dirty="0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3C52E2F-7865-463B-8D37-3FBE7C1F27A3}" type="slidenum">
              <a:rPr lang="es-ES" altLang="es-CO"/>
              <a:pPr>
                <a:defRPr/>
              </a:pPr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258590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pp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143135"/>
            <a:ext cx="8229600" cy="39830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363DE8C-2FD6-4677-9CA1-6C50C32A8A9F}" type="datetimeFigureOut">
              <a:rPr lang="es-ES"/>
              <a:pPr>
                <a:defRPr/>
              </a:pPr>
              <a:t>16/12/2016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E9409FF-9D44-4A02-B2FF-51FF22D4B139}" type="slidenum">
              <a:rPr lang="es-ES" altLang="es-CO"/>
              <a:pPr>
                <a:defRPr/>
              </a:pPr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19976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D95055F-60DB-4E0C-8D30-FD88971E10A9}" type="datetimeFigureOut">
              <a:rPr lang="es-CL"/>
              <a:pPr>
                <a:defRPr/>
              </a:pPr>
              <a:t>16-12-2016</a:t>
            </a:fld>
            <a:endParaRPr lang="es-CL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83685B4-7971-46E0-8624-9D5191B63EEB}" type="slidenum">
              <a:rPr lang="es-CL" altLang="es-MX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L" alt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 sz="4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828800" y="3429000"/>
            <a:ext cx="5486400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37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828800" y="1676400"/>
            <a:ext cx="5486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828800" y="2514600"/>
            <a:ext cx="5486400" cy="3657600"/>
          </a:xfrm>
          <a:prstGeom prst="rect">
            <a:avLst/>
          </a:prstGeom>
        </p:spPr>
        <p:txBody>
          <a:bodyPr/>
          <a:lstStyle>
            <a:lvl1pPr marL="860425" indent="282575" algn="l">
              <a:buFont typeface="+mj-lt"/>
              <a:buAutoNum type="arabicPeriod"/>
              <a:defRPr sz="2000" b="1" spc="-150">
                <a:solidFill>
                  <a:schemeClr val="tx1"/>
                </a:solidFill>
                <a:latin typeface="Helvetica LT Std" pitchFamily="34" charset="0"/>
              </a:defRPr>
            </a:lvl1pPr>
            <a:lvl2pPr marL="971550" indent="-514350" algn="ctr">
              <a:buFont typeface="+mj-lt"/>
              <a:buAutoNum type="arabicPeriod"/>
              <a:defRPr/>
            </a:lvl2pPr>
            <a:lvl3pPr marL="1371600" indent="-457200" algn="ctr">
              <a:buFont typeface="+mj-lt"/>
              <a:buAutoNum type="arabicPeriod"/>
              <a:defRPr/>
            </a:lvl3pPr>
            <a:lvl4pPr marL="1828800" indent="-457200" algn="ctr">
              <a:buFont typeface="+mj-lt"/>
              <a:buAutoNum type="arabicPeriod"/>
              <a:defRPr/>
            </a:lvl4pPr>
            <a:lvl5pPr marL="2286000" indent="-457200" algn="ctr">
              <a:buFont typeface="+mj-lt"/>
              <a:buAutoNum type="arabicPeriod"/>
              <a:defRPr/>
            </a:lvl5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LOREM</a:t>
            </a:r>
          </a:p>
          <a:p>
            <a:pPr lvl="0"/>
            <a:r>
              <a:rPr lang="en-US" dirty="0" smtClean="0"/>
              <a:t>IPSUM</a:t>
            </a:r>
          </a:p>
          <a:p>
            <a:pPr lvl="0"/>
            <a:endParaRPr lang="en-US" dirty="0" smtClean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51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14400" y="1066800"/>
            <a:ext cx="7315200" cy="5524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00" b="1" spc="-150" baseline="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14400" y="1600203"/>
            <a:ext cx="7315200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spc="-15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4400" y="1981200"/>
            <a:ext cx="7315200" cy="441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s-CO" sz="1400" kern="1200" dirty="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CO" dirty="0" err="1" smtClean="0"/>
              <a:t>Lorem</a:t>
            </a:r>
            <a:r>
              <a:rPr lang="es-CO" dirty="0" smtClean="0"/>
              <a:t> </a:t>
            </a:r>
            <a:r>
              <a:rPr lang="es-CO" dirty="0" err="1" smtClean="0"/>
              <a:t>ipsum</a:t>
            </a:r>
            <a:r>
              <a:rPr lang="es-CO" dirty="0" smtClean="0"/>
              <a:t> dolor </a:t>
            </a:r>
            <a:r>
              <a:rPr lang="es-CO" dirty="0" err="1" smtClean="0"/>
              <a:t>sit</a:t>
            </a:r>
            <a:r>
              <a:rPr lang="es-CO" dirty="0" smtClean="0"/>
              <a:t> </a:t>
            </a:r>
            <a:r>
              <a:rPr lang="es-CO" dirty="0" err="1" smtClean="0"/>
              <a:t>amet</a:t>
            </a:r>
            <a:r>
              <a:rPr lang="es-CO" dirty="0" smtClean="0"/>
              <a:t>, </a:t>
            </a:r>
            <a:r>
              <a:rPr lang="es-CO" dirty="0" err="1" smtClean="0"/>
              <a:t>consectetuer</a:t>
            </a:r>
            <a:r>
              <a:rPr lang="es-CO" dirty="0" smtClean="0"/>
              <a:t> </a:t>
            </a:r>
            <a:r>
              <a:rPr lang="es-CO" dirty="0" err="1" smtClean="0"/>
              <a:t>adipiscing</a:t>
            </a:r>
            <a:r>
              <a:rPr lang="es-CO" dirty="0" smtClean="0"/>
              <a:t> </a:t>
            </a:r>
            <a:r>
              <a:rPr lang="es-CO" dirty="0" err="1" smtClean="0"/>
              <a:t>elit</a:t>
            </a:r>
            <a:r>
              <a:rPr lang="es-CO" dirty="0" smtClean="0"/>
              <a:t>, sed </a:t>
            </a:r>
            <a:r>
              <a:rPr lang="es-CO" dirty="0" err="1" smtClean="0"/>
              <a:t>diam</a:t>
            </a:r>
            <a:r>
              <a:rPr lang="es-CO" dirty="0" smtClean="0"/>
              <a:t> </a:t>
            </a:r>
            <a:r>
              <a:rPr lang="es-CO" dirty="0" err="1" smtClean="0"/>
              <a:t>nonummy</a:t>
            </a:r>
            <a:r>
              <a:rPr lang="es-CO" dirty="0" smtClean="0"/>
              <a:t> </a:t>
            </a:r>
            <a:r>
              <a:rPr lang="es-CO" dirty="0" err="1" smtClean="0"/>
              <a:t>nibh</a:t>
            </a:r>
            <a:r>
              <a:rPr lang="es-CO" dirty="0" smtClean="0"/>
              <a:t> </a:t>
            </a:r>
            <a:r>
              <a:rPr lang="es-CO" dirty="0" err="1" smtClean="0"/>
              <a:t>euismod</a:t>
            </a:r>
            <a:r>
              <a:rPr lang="es-CO" dirty="0" smtClean="0"/>
              <a:t> </a:t>
            </a:r>
            <a:r>
              <a:rPr lang="es-CO" dirty="0" err="1" smtClean="0"/>
              <a:t>tincidunt</a:t>
            </a:r>
            <a:r>
              <a:rPr lang="es-CO" dirty="0" smtClean="0"/>
              <a:t> ut </a:t>
            </a:r>
            <a:r>
              <a:rPr lang="es-CO" dirty="0" err="1" smtClean="0"/>
              <a:t>laoreet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magna </a:t>
            </a:r>
            <a:r>
              <a:rPr lang="es-CO" dirty="0" err="1" smtClean="0"/>
              <a:t>aliquam</a:t>
            </a:r>
            <a:r>
              <a:rPr lang="es-CO" dirty="0" smtClean="0"/>
              <a:t> </a:t>
            </a:r>
            <a:r>
              <a:rPr lang="es-CO" dirty="0" err="1" smtClean="0"/>
              <a:t>erat</a:t>
            </a:r>
            <a:r>
              <a:rPr lang="es-CO" dirty="0" smtClean="0"/>
              <a:t> </a:t>
            </a:r>
            <a:r>
              <a:rPr lang="es-CO" dirty="0" err="1" smtClean="0"/>
              <a:t>volutpat</a:t>
            </a:r>
            <a:r>
              <a:rPr lang="es-CO" dirty="0" smtClean="0"/>
              <a:t>. Ut </a:t>
            </a:r>
            <a:r>
              <a:rPr lang="es-CO" dirty="0" err="1" smtClean="0"/>
              <a:t>wisi</a:t>
            </a:r>
            <a:r>
              <a:rPr lang="es-CO" dirty="0" smtClean="0"/>
              <a:t> </a:t>
            </a:r>
            <a:r>
              <a:rPr lang="es-CO" dirty="0" err="1" smtClean="0"/>
              <a:t>enim</a:t>
            </a:r>
            <a:r>
              <a:rPr lang="es-CO" dirty="0" smtClean="0"/>
              <a:t> ad </a:t>
            </a:r>
            <a:r>
              <a:rPr lang="es-CO" dirty="0" err="1" smtClean="0"/>
              <a:t>minim</a:t>
            </a:r>
            <a:r>
              <a:rPr lang="es-CO" dirty="0" smtClean="0"/>
              <a:t> </a:t>
            </a:r>
            <a:r>
              <a:rPr lang="es-CO" dirty="0" err="1" smtClean="0"/>
              <a:t>veniam</a:t>
            </a:r>
            <a:r>
              <a:rPr lang="es-CO" dirty="0" smtClean="0"/>
              <a:t>, </a:t>
            </a:r>
            <a:r>
              <a:rPr lang="es-CO" dirty="0" err="1" smtClean="0"/>
              <a:t>quis</a:t>
            </a:r>
            <a:r>
              <a:rPr lang="es-CO" dirty="0" smtClean="0"/>
              <a:t> </a:t>
            </a:r>
            <a:r>
              <a:rPr lang="es-CO" dirty="0" err="1" smtClean="0"/>
              <a:t>nostrud</a:t>
            </a:r>
            <a:r>
              <a:rPr lang="es-CO" dirty="0" smtClean="0"/>
              <a:t> </a:t>
            </a:r>
            <a:r>
              <a:rPr lang="es-CO" dirty="0" err="1" smtClean="0"/>
              <a:t>exerci</a:t>
            </a:r>
            <a:r>
              <a:rPr lang="es-CO" dirty="0" smtClean="0"/>
              <a:t> </a:t>
            </a:r>
            <a:r>
              <a:rPr lang="es-CO" dirty="0" err="1" smtClean="0"/>
              <a:t>tation</a:t>
            </a:r>
            <a:r>
              <a:rPr lang="es-CO" dirty="0" smtClean="0"/>
              <a:t> </a:t>
            </a:r>
            <a:r>
              <a:rPr lang="es-CO" dirty="0" err="1" smtClean="0"/>
              <a:t>ullamcorper</a:t>
            </a:r>
            <a:r>
              <a:rPr lang="es-CO" dirty="0" smtClean="0"/>
              <a:t> </a:t>
            </a:r>
            <a:r>
              <a:rPr lang="es-CO" dirty="0" err="1" smtClean="0"/>
              <a:t>suscipit</a:t>
            </a:r>
            <a:r>
              <a:rPr lang="es-CO" dirty="0" smtClean="0"/>
              <a:t> </a:t>
            </a:r>
            <a:r>
              <a:rPr lang="es-CO" dirty="0" err="1" smtClean="0"/>
              <a:t>lobortis</a:t>
            </a:r>
            <a:r>
              <a:rPr lang="es-CO" dirty="0" smtClean="0"/>
              <a:t> </a:t>
            </a:r>
            <a:r>
              <a:rPr lang="es-CO" dirty="0" err="1" smtClean="0"/>
              <a:t>nisl</a:t>
            </a:r>
            <a:r>
              <a:rPr lang="es-CO" dirty="0" smtClean="0"/>
              <a:t> ut </a:t>
            </a:r>
            <a:r>
              <a:rPr lang="es-CO" dirty="0" err="1" smtClean="0"/>
              <a:t>aliquip</a:t>
            </a:r>
            <a:r>
              <a:rPr lang="es-CO" dirty="0" smtClean="0"/>
              <a:t> ex </a:t>
            </a:r>
            <a:r>
              <a:rPr lang="es-CO" dirty="0" err="1" smtClean="0"/>
              <a:t>ea</a:t>
            </a:r>
            <a:r>
              <a:rPr lang="es-CO" dirty="0" smtClean="0"/>
              <a:t> </a:t>
            </a:r>
            <a:r>
              <a:rPr lang="es-CO" dirty="0" err="1" smtClean="0"/>
              <a:t>commodo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.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autem</a:t>
            </a:r>
            <a:r>
              <a:rPr lang="es-CO" dirty="0" smtClean="0"/>
              <a:t>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eum</a:t>
            </a:r>
            <a:r>
              <a:rPr lang="es-CO" dirty="0" smtClean="0"/>
              <a:t> </a:t>
            </a:r>
            <a:r>
              <a:rPr lang="es-CO" dirty="0" err="1" smtClean="0"/>
              <a:t>iriure</a:t>
            </a:r>
            <a:r>
              <a:rPr lang="es-CO" dirty="0" smtClean="0"/>
              <a:t> dolor in </a:t>
            </a:r>
            <a:r>
              <a:rPr lang="es-CO" dirty="0" err="1" smtClean="0"/>
              <a:t>hendrerit</a:t>
            </a:r>
            <a:r>
              <a:rPr lang="es-CO" dirty="0" smtClean="0"/>
              <a:t> in </a:t>
            </a:r>
            <a:r>
              <a:rPr lang="es-CO" dirty="0" err="1" smtClean="0"/>
              <a:t>vulputate</a:t>
            </a:r>
            <a:r>
              <a:rPr lang="es-CO" dirty="0" smtClean="0"/>
              <a:t> </a:t>
            </a:r>
            <a:r>
              <a:rPr lang="es-CO" dirty="0" err="1" smtClean="0"/>
              <a:t>velit</a:t>
            </a:r>
            <a:r>
              <a:rPr lang="es-CO" dirty="0" smtClean="0"/>
              <a:t> </a:t>
            </a:r>
            <a:r>
              <a:rPr lang="es-CO" dirty="0" err="1" smtClean="0"/>
              <a:t>esse</a:t>
            </a:r>
            <a:r>
              <a:rPr lang="es-CO" dirty="0" smtClean="0"/>
              <a:t> </a:t>
            </a:r>
            <a:r>
              <a:rPr lang="es-CO" dirty="0" err="1" smtClean="0"/>
              <a:t>molestie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,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illum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</a:t>
            </a:r>
            <a:r>
              <a:rPr lang="es-CO" dirty="0" err="1" smtClean="0"/>
              <a:t>eu</a:t>
            </a:r>
            <a:r>
              <a:rPr lang="es-CO" dirty="0" smtClean="0"/>
              <a:t> </a:t>
            </a:r>
            <a:r>
              <a:rPr lang="es-CO" dirty="0" err="1" smtClean="0"/>
              <a:t>feugiat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facilisis</a:t>
            </a:r>
            <a:r>
              <a:rPr lang="es-CO" dirty="0" smtClean="0"/>
              <a:t> at vero eros et </a:t>
            </a:r>
            <a:r>
              <a:rPr lang="es-CO" dirty="0" err="1" smtClean="0"/>
              <a:t>accumsan</a:t>
            </a:r>
            <a:r>
              <a:rPr lang="es-CO" dirty="0" smtClean="0"/>
              <a:t> et </a:t>
            </a:r>
            <a:r>
              <a:rPr lang="es-CO" dirty="0" err="1" smtClean="0"/>
              <a:t>iusto</a:t>
            </a:r>
            <a:r>
              <a:rPr lang="es-CO" dirty="0" smtClean="0"/>
              <a:t> odio </a:t>
            </a:r>
            <a:r>
              <a:rPr lang="es-CO" dirty="0" err="1" smtClean="0"/>
              <a:t>dignissim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blandit</a:t>
            </a:r>
            <a:r>
              <a:rPr lang="es-CO" dirty="0" smtClean="0"/>
              <a:t> </a:t>
            </a:r>
            <a:r>
              <a:rPr lang="es-CO" dirty="0" err="1" smtClean="0"/>
              <a:t>praesent</a:t>
            </a:r>
            <a:r>
              <a:rPr lang="es-CO" dirty="0" smtClean="0"/>
              <a:t> </a:t>
            </a:r>
            <a:r>
              <a:rPr lang="es-CO" dirty="0" err="1" smtClean="0"/>
              <a:t>luptatum</a:t>
            </a:r>
            <a:r>
              <a:rPr lang="es-CO" dirty="0" smtClean="0"/>
              <a:t> </a:t>
            </a:r>
            <a:r>
              <a:rPr lang="es-CO" dirty="0" err="1" smtClean="0"/>
              <a:t>zzril</a:t>
            </a:r>
            <a:r>
              <a:rPr lang="es-CO" dirty="0" smtClean="0"/>
              <a:t> </a:t>
            </a:r>
            <a:r>
              <a:rPr lang="es-CO" dirty="0" err="1" smtClean="0"/>
              <a:t>delenit</a:t>
            </a:r>
            <a:r>
              <a:rPr lang="es-CO" dirty="0" smtClean="0"/>
              <a:t> </a:t>
            </a:r>
            <a:r>
              <a:rPr lang="es-CO" dirty="0" err="1" smtClean="0"/>
              <a:t>augue</a:t>
            </a:r>
            <a:r>
              <a:rPr lang="es-CO" dirty="0" smtClean="0"/>
              <a:t>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te </a:t>
            </a:r>
            <a:r>
              <a:rPr lang="es-CO" dirty="0" err="1" smtClean="0"/>
              <a:t>feugait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</a:t>
            </a:r>
            <a:r>
              <a:rPr lang="es-CO" dirty="0" smtClean="0"/>
              <a:t>. </a:t>
            </a:r>
            <a:r>
              <a:rPr lang="es-CO" dirty="0" err="1" smtClean="0"/>
              <a:t>Nam</a:t>
            </a:r>
            <a:r>
              <a:rPr lang="es-CO" dirty="0" smtClean="0"/>
              <a:t> </a:t>
            </a:r>
            <a:r>
              <a:rPr lang="es-CO" dirty="0" err="1" smtClean="0"/>
              <a:t>liber</a:t>
            </a:r>
            <a:r>
              <a:rPr lang="es-CO" dirty="0" smtClean="0"/>
              <a:t> </a:t>
            </a:r>
            <a:r>
              <a:rPr lang="es-CO" dirty="0" err="1" smtClean="0"/>
              <a:t>tempor</a:t>
            </a:r>
            <a:r>
              <a:rPr lang="es-CO" dirty="0" smtClean="0"/>
              <a:t> cum </a:t>
            </a:r>
            <a:r>
              <a:rPr lang="es-CO" dirty="0" err="1" smtClean="0"/>
              <a:t>soluta</a:t>
            </a:r>
            <a:r>
              <a:rPr lang="es-CO" dirty="0" smtClean="0"/>
              <a:t> </a:t>
            </a:r>
            <a:r>
              <a:rPr lang="es-CO" dirty="0" err="1" smtClean="0"/>
              <a:t>nobis</a:t>
            </a:r>
            <a:r>
              <a:rPr lang="es-CO" dirty="0" smtClean="0"/>
              <a:t> </a:t>
            </a:r>
            <a:r>
              <a:rPr lang="es-CO" dirty="0" err="1" smtClean="0"/>
              <a:t>eleifend</a:t>
            </a:r>
            <a:r>
              <a:rPr lang="es-CO" dirty="0" smtClean="0"/>
              <a:t> </a:t>
            </a:r>
            <a:r>
              <a:rPr lang="es-CO" dirty="0" err="1" smtClean="0"/>
              <a:t>option</a:t>
            </a:r>
            <a:r>
              <a:rPr lang="es-CO" dirty="0" smtClean="0"/>
              <a:t> </a:t>
            </a:r>
            <a:r>
              <a:rPr lang="es-CO" dirty="0" err="1" smtClean="0"/>
              <a:t>congue</a:t>
            </a:r>
            <a:r>
              <a:rPr lang="es-CO" dirty="0" smtClean="0"/>
              <a:t> nihil </a:t>
            </a:r>
            <a:r>
              <a:rPr lang="es-CO" dirty="0" err="1" smtClean="0"/>
              <a:t>imperdiet</a:t>
            </a:r>
            <a:r>
              <a:rPr lang="es-CO" dirty="0" smtClean="0"/>
              <a:t> </a:t>
            </a:r>
            <a:r>
              <a:rPr lang="es-CO" dirty="0" err="1" smtClean="0"/>
              <a:t>doming</a:t>
            </a:r>
            <a:r>
              <a:rPr lang="es-CO" dirty="0" smtClean="0"/>
              <a:t> id </a:t>
            </a:r>
            <a:r>
              <a:rPr lang="es-CO" dirty="0" err="1" smtClean="0"/>
              <a:t>quod</a:t>
            </a:r>
            <a:r>
              <a:rPr lang="es-CO" dirty="0" smtClean="0"/>
              <a:t> </a:t>
            </a:r>
            <a:r>
              <a:rPr lang="es-CO" dirty="0" err="1" smtClean="0"/>
              <a:t>mazim</a:t>
            </a:r>
            <a:r>
              <a:rPr lang="es-CO" dirty="0" smtClean="0"/>
              <a:t> </a:t>
            </a:r>
            <a:r>
              <a:rPr lang="es-CO" dirty="0" err="1" smtClean="0"/>
              <a:t>placerat</a:t>
            </a:r>
            <a:r>
              <a:rPr lang="es-CO" dirty="0" smtClean="0"/>
              <a:t> </a:t>
            </a:r>
            <a:r>
              <a:rPr lang="es-CO" dirty="0" err="1" smtClean="0"/>
              <a:t>facer</a:t>
            </a:r>
            <a:r>
              <a:rPr lang="es-CO" dirty="0" smtClean="0"/>
              <a:t> </a:t>
            </a:r>
            <a:r>
              <a:rPr lang="es-CO" dirty="0" err="1" smtClean="0"/>
              <a:t>possim</a:t>
            </a:r>
            <a:r>
              <a:rPr lang="es-CO" dirty="0" smtClean="0"/>
              <a:t> </a:t>
            </a:r>
            <a:r>
              <a:rPr lang="es-CO" dirty="0" err="1" smtClean="0"/>
              <a:t>assum</a:t>
            </a:r>
            <a:r>
              <a:rPr lang="es-CO" dirty="0" smtClean="0"/>
              <a:t>. </a:t>
            </a:r>
            <a:r>
              <a:rPr lang="es-CO" dirty="0" err="1" smtClean="0"/>
              <a:t>Typi</a:t>
            </a:r>
            <a:r>
              <a:rPr lang="es-CO" dirty="0" smtClean="0"/>
              <a:t> non </a:t>
            </a:r>
            <a:r>
              <a:rPr lang="es-CO" dirty="0" err="1" smtClean="0"/>
              <a:t>habent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 </a:t>
            </a:r>
            <a:r>
              <a:rPr lang="es-CO" dirty="0" err="1" smtClean="0"/>
              <a:t>insitam</a:t>
            </a:r>
            <a:r>
              <a:rPr lang="es-CO" dirty="0" smtClean="0"/>
              <a:t>; </a:t>
            </a:r>
            <a:r>
              <a:rPr lang="es-CO" dirty="0" err="1" smtClean="0"/>
              <a:t>est</a:t>
            </a:r>
            <a:r>
              <a:rPr lang="es-CO" dirty="0" smtClean="0"/>
              <a:t> </a:t>
            </a:r>
            <a:r>
              <a:rPr lang="es-CO" dirty="0" err="1" smtClean="0"/>
              <a:t>usus</a:t>
            </a:r>
            <a:r>
              <a:rPr lang="es-CO" dirty="0" smtClean="0"/>
              <a:t> </a:t>
            </a:r>
            <a:r>
              <a:rPr lang="es-CO" dirty="0" err="1" smtClean="0"/>
              <a:t>legentis</a:t>
            </a:r>
            <a:r>
              <a:rPr lang="es-CO" dirty="0" smtClean="0"/>
              <a:t> in </a:t>
            </a:r>
            <a:r>
              <a:rPr lang="es-CO" dirty="0" err="1" smtClean="0"/>
              <a:t>iis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facit</a:t>
            </a:r>
            <a:r>
              <a:rPr lang="es-CO" dirty="0" smtClean="0"/>
              <a:t> </a:t>
            </a:r>
            <a:r>
              <a:rPr lang="es-CO" dirty="0" err="1" smtClean="0"/>
              <a:t>eorum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.</a:t>
            </a:r>
            <a:endParaRPr lang="es-CO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31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14400" y="30480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5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914400" y="35814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25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9144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15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286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58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le Imag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572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9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14400" y="30480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5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914400" y="35814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268533342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 Imagen" descr="pp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2071677"/>
            <a:ext cx="4040188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714638"/>
            <a:ext cx="4040188" cy="341154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75000"/>
                </a:schemeClr>
              </a:buClr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600"/>
            </a:lvl4pPr>
            <a:lvl5pPr>
              <a:buClr>
                <a:schemeClr val="accent6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3" y="2071677"/>
            <a:ext cx="4041775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3" y="2714638"/>
            <a:ext cx="4041775" cy="341154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75000"/>
                </a:schemeClr>
              </a:buClr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600"/>
            </a:lvl4pPr>
            <a:lvl5pPr>
              <a:buClr>
                <a:schemeClr val="accent6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8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1C64642-53BA-443D-809D-6989A72918D4}" type="datetimeFigureOut">
              <a:rPr lang="es-ES"/>
              <a:pPr>
                <a:defRPr/>
              </a:pPr>
              <a:t>16/12/2016</a:t>
            </a:fld>
            <a:endParaRPr lang="es-ES" dirty="0"/>
          </a:p>
        </p:txBody>
      </p:sp>
      <p:sp>
        <p:nvSpPr>
          <p:cNvPr id="9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0174892-9D89-4181-A7DD-9A049C630F54}" type="slidenum">
              <a:rPr lang="es-ES" altLang="es-CO"/>
              <a:pPr>
                <a:defRPr/>
              </a:pPr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2269361244"/>
      </p:ext>
    </p:extLst>
  </p:cSld>
  <p:clrMapOvr>
    <a:masterClrMapping/>
  </p:clrMapOvr>
  <p:transition spd="slow">
    <p:fade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32004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3200400" y="685800"/>
            <a:ext cx="59436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45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1148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495800" y="1143000"/>
            <a:ext cx="4267200" cy="533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495800" y="1524000"/>
            <a:ext cx="4191000" cy="533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495800" y="1981200"/>
            <a:ext cx="4267200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495800" y="2514600"/>
            <a:ext cx="4267200" cy="403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76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saico Ima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572000" cy="27432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4572000" cy="33528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572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52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err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667000" y="3124200"/>
            <a:ext cx="3810000" cy="609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4343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01E9C50C-23E3-49A9-A057-31810E3FB04D}" type="datetimeFigureOut">
              <a:rPr lang="en-US"/>
              <a:pPr eaLnBrk="1" hangingPunct="1">
                <a:defRPr/>
              </a:pPr>
              <a:t>12/16/2016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0286FBAF-0079-4BE2-8784-D98AECFA39AC}" type="slidenum">
              <a:rPr lang="en-US"/>
              <a:pPr eaLnBrk="1" hangingPunct="1"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20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80CE45B4-61A8-4760-AC18-86EF051CC121}" type="datetimeFigureOut">
              <a:rPr lang="en-US"/>
              <a:pPr eaLnBrk="1" hangingPunct="1">
                <a:defRPr/>
              </a:pPr>
              <a:t>12/16/2016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7F1D4B20-5953-40EC-8291-AD5F09FB5CE8}" type="slidenum">
              <a:rPr lang="en-US"/>
              <a:pPr eaLnBrk="1" hangingPunct="1"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3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F44D57C3-4A61-4DED-960C-1825401C6154}" type="datetimeFigureOut">
              <a:rPr lang="en-US"/>
              <a:pPr eaLnBrk="1" hangingPunct="1">
                <a:defRPr/>
              </a:pPr>
              <a:t>12/16/2016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7923673A-DCBE-4E3A-8351-6B2E883DE093}" type="slidenum">
              <a:rPr lang="en-US"/>
              <a:pPr eaLnBrk="1" hangingPunct="1"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18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 descr="pp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14571"/>
            <a:ext cx="4038600" cy="3911609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accent6">
                  <a:lumMod val="75000"/>
                </a:schemeClr>
              </a:buClr>
              <a:defRPr sz="2400"/>
            </a:lvl2pPr>
            <a:lvl3pPr>
              <a:buClr>
                <a:schemeClr val="accent6">
                  <a:lumMod val="75000"/>
                </a:schemeClr>
              </a:buClr>
              <a:defRPr sz="20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800"/>
            </a:lvl4pPr>
            <a:lvl5pPr>
              <a:buClr>
                <a:schemeClr val="accent6">
                  <a:lumMod val="7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14571"/>
            <a:ext cx="4038600" cy="391160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4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0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C9356621-146E-4650-BA98-25AD15A39F7A}" type="datetimeFigureOut">
              <a:rPr lang="en-US"/>
              <a:pPr eaLnBrk="1" hangingPunct="1">
                <a:defRPr/>
              </a:pPr>
              <a:t>12/16/2016</a:t>
            </a:fld>
            <a:endParaRPr lang="en-US" dirty="0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18D1D13F-F05F-4FFB-886F-6E6D78BA07C8}" type="slidenum">
              <a:rPr lang="en-US"/>
              <a:pPr eaLnBrk="1" hangingPunct="1"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1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 Imagen" descr="pp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2071677"/>
            <a:ext cx="4040188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714638"/>
            <a:ext cx="4040188" cy="341154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75000"/>
                </a:schemeClr>
              </a:buClr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600"/>
            </a:lvl4pPr>
            <a:lvl5pPr>
              <a:buClr>
                <a:schemeClr val="accent6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3" y="2071677"/>
            <a:ext cx="4041775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3" y="2714638"/>
            <a:ext cx="4041775" cy="341154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75000"/>
                </a:schemeClr>
              </a:buClr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600"/>
            </a:lvl4pPr>
            <a:lvl5pPr>
              <a:buClr>
                <a:schemeClr val="accent6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8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B53728BF-0689-4C78-9567-B6FF1BCFB8DC}" type="datetimeFigureOut">
              <a:rPr lang="en-US"/>
              <a:pPr eaLnBrk="1" hangingPunct="1">
                <a:defRPr/>
              </a:pPr>
              <a:t>12/16/2016</a:t>
            </a:fld>
            <a:endParaRPr lang="en-US" dirty="0"/>
          </a:p>
        </p:txBody>
      </p:sp>
      <p:sp>
        <p:nvSpPr>
          <p:cNvPr id="9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10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CDDE073C-C131-453B-8AE3-3F2DBB47BE91}" type="slidenum">
              <a:rPr lang="en-US"/>
              <a:pPr eaLnBrk="1" hangingPunct="1"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71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Imagen" descr="pp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2FD6AA75-4F88-47FF-9F9C-2F358E4D1393}" type="datetimeFigureOut">
              <a:rPr lang="en-US"/>
              <a:pPr eaLnBrk="1" hangingPunct="1">
                <a:defRPr/>
              </a:pPr>
              <a:t>12/16/2016</a:t>
            </a:fld>
            <a:endParaRPr lang="en-US" dirty="0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C81BB6FF-35E6-4C7A-BC2F-0A1CE560FE82}" type="slidenum">
              <a:rPr lang="en-US"/>
              <a:pPr eaLnBrk="1" hangingPunct="1"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54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Imagen" descr="pp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212ED66-35EF-4D84-9189-0E752EBC9060}" type="datetimeFigureOut">
              <a:rPr lang="es-ES"/>
              <a:pPr>
                <a:defRPr/>
              </a:pPr>
              <a:t>16/12/2016</a:t>
            </a:fld>
            <a:endParaRPr lang="es-ES" dirty="0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D91ED29-786C-46E4-82E8-C431A0304969}" type="slidenum">
              <a:rPr lang="es-ES" altLang="es-CO"/>
              <a:pPr>
                <a:defRPr/>
              </a:pPr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3657039016"/>
      </p:ext>
    </p:extLst>
  </p:cSld>
  <p:clrMapOvr>
    <a:masterClrMapping/>
  </p:clrMapOvr>
  <p:transition spd="slow">
    <p:fade/>
  </p:transition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pp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143135"/>
            <a:ext cx="8229600" cy="39830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FDB943F-427A-4962-BAC5-C52C44D1CCD1}" type="datetimeFigureOut">
              <a:rPr lang="en-US"/>
              <a:pPr eaLnBrk="1" hangingPunct="1">
                <a:defRPr/>
              </a:pPr>
              <a:t>12/16/2016</a:t>
            </a:fld>
            <a:endParaRPr lang="en-U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4D3F19E-7CD1-45E1-B377-C5CD1B985A30}" type="slidenum">
              <a:rPr lang="en-US"/>
              <a:pPr eaLnBrk="1" hangingPunct="1"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42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 descr="pp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14571"/>
            <a:ext cx="4038600" cy="3911609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accent6">
                  <a:lumMod val="75000"/>
                </a:schemeClr>
              </a:buClr>
              <a:defRPr sz="2400"/>
            </a:lvl2pPr>
            <a:lvl3pPr>
              <a:buClr>
                <a:schemeClr val="accent6">
                  <a:lumMod val="75000"/>
                </a:schemeClr>
              </a:buClr>
              <a:defRPr sz="20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800"/>
            </a:lvl4pPr>
            <a:lvl5pPr>
              <a:buClr>
                <a:schemeClr val="accent6">
                  <a:lumMod val="7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14571"/>
            <a:ext cx="4038600" cy="391160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4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0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B90F89F2-791E-43D4-9FA5-CEFE7741AA56}" type="datetimeFigureOut">
              <a:rPr lang="en-US"/>
              <a:pPr eaLnBrk="1" hangingPunct="1">
                <a:defRPr/>
              </a:pPr>
              <a:t>12/16/2016</a:t>
            </a:fld>
            <a:endParaRPr lang="en-US" dirty="0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5ECA8C52-A170-4AC5-BD15-19B6599F3EB6}" type="slidenum">
              <a:rPr lang="en-US"/>
              <a:pPr eaLnBrk="1" hangingPunct="1"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75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 Imagen" descr="pp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2071677"/>
            <a:ext cx="4040188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714638"/>
            <a:ext cx="4040188" cy="341154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75000"/>
                </a:schemeClr>
              </a:buClr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600"/>
            </a:lvl4pPr>
            <a:lvl5pPr>
              <a:buClr>
                <a:schemeClr val="accent6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3" y="2071677"/>
            <a:ext cx="4041775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3" y="2714638"/>
            <a:ext cx="4041775" cy="341154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75000"/>
                </a:schemeClr>
              </a:buClr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600"/>
            </a:lvl4pPr>
            <a:lvl5pPr>
              <a:buClr>
                <a:schemeClr val="accent6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8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E4DA3F55-AC93-4DBF-A4F4-67299592CB46}" type="datetimeFigureOut">
              <a:rPr lang="en-US"/>
              <a:pPr eaLnBrk="1" hangingPunct="1">
                <a:defRPr/>
              </a:pPr>
              <a:t>12/16/2016</a:t>
            </a:fld>
            <a:endParaRPr lang="en-US" dirty="0"/>
          </a:p>
        </p:txBody>
      </p:sp>
      <p:sp>
        <p:nvSpPr>
          <p:cNvPr id="9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10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C39832A1-5833-42A7-9D36-D6A4F6241B96}" type="slidenum">
              <a:rPr lang="en-US"/>
              <a:pPr eaLnBrk="1" hangingPunct="1"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4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Imagen" descr="pp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22D94876-04A3-40AD-96A4-30F6683DAB80}" type="datetimeFigureOut">
              <a:rPr lang="en-US"/>
              <a:pPr eaLnBrk="1" hangingPunct="1">
                <a:defRPr/>
              </a:pPr>
              <a:t>12/16/2016</a:t>
            </a:fld>
            <a:endParaRPr lang="en-US" dirty="0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EF44304F-EA5F-47AC-AE22-070EE85C13E7}" type="slidenum">
              <a:rPr lang="en-US"/>
              <a:pPr eaLnBrk="1" hangingPunct="1"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16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pp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143135"/>
            <a:ext cx="8229600" cy="39830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CE826204-9477-4F2C-B093-8F290EE6D6BF}" type="datetimeFigureOut">
              <a:rPr lang="en-US"/>
              <a:pPr eaLnBrk="1" hangingPunct="1">
                <a:defRPr/>
              </a:pPr>
              <a:t>12/16/2016</a:t>
            </a:fld>
            <a:endParaRPr lang="en-U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FD5491B6-5C80-478C-8CB0-02581A66D507}" type="slidenum">
              <a:rPr lang="en-US"/>
              <a:pPr eaLnBrk="1" hangingPunct="1"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4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+mn-lt"/>
              </a:defRPr>
            </a:lvl1pPr>
            <a:extLst/>
          </a:lstStyle>
          <a:p>
            <a:pPr eaLnBrk="1" hangingPunct="1">
              <a:defRPr/>
            </a:pPr>
            <a:fld id="{7A9DCA46-B4F9-493A-8AE7-FBD2F2810782}" type="datetimeFigureOut">
              <a:rPr lang="en-US"/>
              <a:pPr eaLnBrk="1" hangingPunct="1">
                <a:defRPr/>
              </a:pPr>
              <a:t>12/16/2016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+mn-lt"/>
              </a:defRPr>
            </a:lvl1pPr>
            <a:extLst/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+mn-lt"/>
              </a:defRPr>
            </a:lvl1pPr>
            <a:extLst/>
          </a:lstStyle>
          <a:p>
            <a:pPr eaLnBrk="1" hangingPunct="1">
              <a:defRPr/>
            </a:pPr>
            <a:fld id="{4CB0B2E0-CC5B-4CC6-80B2-E95158BC4778}" type="slidenum">
              <a:rPr lang="en-US"/>
              <a:pPr eaLnBrk="1" hangingPunct="1"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669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 descr="pp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14571"/>
            <a:ext cx="4038600" cy="3911609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accent6">
                  <a:lumMod val="75000"/>
                </a:schemeClr>
              </a:buClr>
              <a:defRPr sz="2400"/>
            </a:lvl2pPr>
            <a:lvl3pPr>
              <a:buClr>
                <a:schemeClr val="accent6">
                  <a:lumMod val="75000"/>
                </a:schemeClr>
              </a:buClr>
              <a:defRPr sz="20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800"/>
            </a:lvl4pPr>
            <a:lvl5pPr>
              <a:buClr>
                <a:schemeClr val="accent6">
                  <a:lumMod val="7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14571"/>
            <a:ext cx="4038600" cy="391160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4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0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B035443D-3C65-4169-8843-8BB75B34E836}" type="datetimeFigureOut">
              <a:rPr lang="es-ES"/>
              <a:pPr eaLnBrk="1" hangingPunct="1">
                <a:defRPr/>
              </a:pPr>
              <a:t>16/12/2016</a:t>
            </a:fld>
            <a:endParaRPr lang="es-ES" dirty="0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s-ES" dirty="0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CCB1E929-15D3-4A7E-A105-55FC89339ED9}" type="slidenum">
              <a:rPr lang="es-ES"/>
              <a:pPr eaLnBrk="1" hangingPunct="1"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3018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 Imagen" descr="pp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2071677"/>
            <a:ext cx="4040188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714638"/>
            <a:ext cx="4040188" cy="341154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75000"/>
                </a:schemeClr>
              </a:buClr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600"/>
            </a:lvl4pPr>
            <a:lvl5pPr>
              <a:buClr>
                <a:schemeClr val="accent6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3" y="2071677"/>
            <a:ext cx="4041775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3" y="2714638"/>
            <a:ext cx="4041775" cy="341154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75000"/>
                </a:schemeClr>
              </a:buClr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600"/>
            </a:lvl4pPr>
            <a:lvl5pPr>
              <a:buClr>
                <a:schemeClr val="accent6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8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E1C515BC-E9E7-4EB4-8DC6-9B63379C0855}" type="datetimeFigureOut">
              <a:rPr lang="es-ES"/>
              <a:pPr eaLnBrk="1" hangingPunct="1">
                <a:defRPr/>
              </a:pPr>
              <a:t>16/12/2016</a:t>
            </a:fld>
            <a:endParaRPr lang="es-ES" dirty="0"/>
          </a:p>
        </p:txBody>
      </p:sp>
      <p:sp>
        <p:nvSpPr>
          <p:cNvPr id="9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s-ES" dirty="0"/>
          </a:p>
        </p:txBody>
      </p:sp>
      <p:sp>
        <p:nvSpPr>
          <p:cNvPr id="10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01E2179C-4214-4E9F-AAB0-DAFCD4553573}" type="slidenum">
              <a:rPr lang="es-ES"/>
              <a:pPr eaLnBrk="1" hangingPunct="1"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973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Imagen" descr="pp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72E5BD1D-E44A-4970-9F68-E9CEBD5568BE}" type="datetimeFigureOut">
              <a:rPr lang="es-ES"/>
              <a:pPr eaLnBrk="1" hangingPunct="1">
                <a:defRPr/>
              </a:pPr>
              <a:t>16/12/2016</a:t>
            </a:fld>
            <a:endParaRPr lang="es-ES" dirty="0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s-ES" dirty="0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03FECA4A-CCF6-47BB-816D-227649358B36}" type="slidenum">
              <a:rPr lang="es-ES"/>
              <a:pPr eaLnBrk="1" hangingPunct="1"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590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pp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143135"/>
            <a:ext cx="8229600" cy="39830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EA2DFF04-25D7-4A70-93CA-CA457CDE6531}" type="datetimeFigureOut">
              <a:rPr lang="es-ES"/>
              <a:pPr eaLnBrk="1" hangingPunct="1">
                <a:defRPr/>
              </a:pPr>
              <a:t>16/12/2016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7C6DE835-2344-4DFF-A3E5-31009BC5B3C2}" type="slidenum">
              <a:rPr lang="es-ES"/>
              <a:pPr eaLnBrk="1" hangingPunct="1"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273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pp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143135"/>
            <a:ext cx="8229600" cy="39830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3EA57C7-A415-4DE4-AEEF-69DDBBA42727}" type="datetimeFigureOut">
              <a:rPr lang="es-ES"/>
              <a:pPr>
                <a:defRPr/>
              </a:pPr>
              <a:t>16/12/2016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BA89C51-628F-42C8-B1B3-1245360F1362}" type="slidenum">
              <a:rPr lang="es-ES" altLang="es-CO"/>
              <a:pPr>
                <a:defRPr/>
              </a:pPr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926523527"/>
      </p:ext>
    </p:extLst>
  </p:cSld>
  <p:clrMapOvr>
    <a:masterClrMapping/>
  </p:clrMapOvr>
  <p:transition spd="slow">
    <p:fade/>
  </p:transition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 descr="pp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14571"/>
            <a:ext cx="4038600" cy="3911609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accent6">
                  <a:lumMod val="75000"/>
                </a:schemeClr>
              </a:buClr>
              <a:defRPr sz="2400"/>
            </a:lvl2pPr>
            <a:lvl3pPr>
              <a:buClr>
                <a:schemeClr val="accent6">
                  <a:lumMod val="75000"/>
                </a:schemeClr>
              </a:buClr>
              <a:defRPr sz="20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800"/>
            </a:lvl4pPr>
            <a:lvl5pPr>
              <a:buClr>
                <a:schemeClr val="accent6">
                  <a:lumMod val="7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14571"/>
            <a:ext cx="4038600" cy="391160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4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0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CBA37465-7620-4146-8CB0-F51D9BCFC702}" type="datetimeFigureOut">
              <a:rPr lang="es-ES"/>
              <a:pPr eaLnBrk="1" hangingPunct="1">
                <a:defRPr/>
              </a:pPr>
              <a:t>16/12/2016</a:t>
            </a:fld>
            <a:endParaRPr lang="es-ES" dirty="0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s-ES" dirty="0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2CF600F4-84C1-4909-8F68-1F360A538B6D}" type="slidenum">
              <a:rPr lang="es-ES"/>
              <a:pPr eaLnBrk="1" hangingPunct="1"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030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 Imagen" descr="pp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2071677"/>
            <a:ext cx="4040188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714638"/>
            <a:ext cx="4040188" cy="341154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75000"/>
                </a:schemeClr>
              </a:buClr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600"/>
            </a:lvl4pPr>
            <a:lvl5pPr>
              <a:buClr>
                <a:schemeClr val="accent6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3" y="2071677"/>
            <a:ext cx="4041775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3" y="2714638"/>
            <a:ext cx="4041775" cy="341154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75000"/>
                </a:schemeClr>
              </a:buClr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600"/>
            </a:lvl4pPr>
            <a:lvl5pPr>
              <a:buClr>
                <a:schemeClr val="accent6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8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50ED980B-EA7A-4F02-9FDD-A58C1FB2DD3E}" type="datetimeFigureOut">
              <a:rPr lang="es-ES"/>
              <a:pPr eaLnBrk="1" hangingPunct="1">
                <a:defRPr/>
              </a:pPr>
              <a:t>16/12/2016</a:t>
            </a:fld>
            <a:endParaRPr lang="es-ES" dirty="0"/>
          </a:p>
        </p:txBody>
      </p:sp>
      <p:sp>
        <p:nvSpPr>
          <p:cNvPr id="9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s-ES" dirty="0"/>
          </a:p>
        </p:txBody>
      </p:sp>
      <p:sp>
        <p:nvSpPr>
          <p:cNvPr id="10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5A33AA55-1C78-498F-9D49-A1C22DF5F242}" type="slidenum">
              <a:rPr lang="es-ES"/>
              <a:pPr eaLnBrk="1" hangingPunct="1"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5432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Imagen" descr="pp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27687DE9-C156-4E4E-B933-F5B4FF25F6E8}" type="datetimeFigureOut">
              <a:rPr lang="es-ES"/>
              <a:pPr eaLnBrk="1" hangingPunct="1">
                <a:defRPr/>
              </a:pPr>
              <a:t>16/12/2016</a:t>
            </a:fld>
            <a:endParaRPr lang="es-ES" dirty="0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s-ES" dirty="0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54ADDF6F-41D3-41BE-AB32-6345A5810A9A}" type="slidenum">
              <a:rPr lang="es-ES"/>
              <a:pPr eaLnBrk="1" hangingPunct="1"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150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pp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143135"/>
            <a:ext cx="8229600" cy="39830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E59ED750-727C-4684-B12E-E7A30B7A4198}" type="datetimeFigureOut">
              <a:rPr lang="es-ES"/>
              <a:pPr eaLnBrk="1" hangingPunct="1">
                <a:defRPr/>
              </a:pPr>
              <a:t>16/12/2016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DE1A59E5-5FF1-4454-B5E7-C6F5FD4A5F3E}" type="slidenum">
              <a:rPr lang="es-ES"/>
              <a:pPr eaLnBrk="1" hangingPunct="1"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466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xfrm>
            <a:off x="788988" y="6492875"/>
            <a:ext cx="127635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B9DAF981-BCE2-4CCF-969E-FA0DDB6FD813}" type="datetimeFigureOut">
              <a:rPr lang="es-ES"/>
              <a:pPr eaLnBrk="1" hangingPunct="1">
                <a:defRPr/>
              </a:pPr>
              <a:t>16/12/2016</a:t>
            </a:fld>
            <a:endParaRPr lang="es-ES" dirty="0"/>
          </a:p>
        </p:txBody>
      </p:sp>
      <p:sp>
        <p:nvSpPr>
          <p:cNvPr id="3" name="5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7319963" y="6483350"/>
            <a:ext cx="827087" cy="274638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prstClr val="black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4E2A0387-ADE1-4A2E-933C-D817DD862D20}" type="slidenum">
              <a:rPr lang="es-CO"/>
              <a:pPr eaLnBrk="1" hangingPunct="1"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0045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1" hangingPunct="1">
              <a:defRPr/>
            </a:pPr>
            <a:fld id="{5F58ED0E-BDFC-4EE8-ADE7-6D4F740227C1}" type="datetimeFigureOut">
              <a:rPr lang="es-CL">
                <a:latin typeface="Calibri"/>
              </a:rPr>
              <a:pPr eaLnBrk="1" hangingPunct="1">
                <a:defRPr/>
              </a:pPr>
              <a:t>16-12-2016</a:t>
            </a:fld>
            <a:endParaRPr lang="es-CL" dirty="0">
              <a:latin typeface="Calibri"/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eaLnBrk="1" hangingPunct="1">
              <a:defRPr/>
            </a:pPr>
            <a:endParaRPr lang="es-CL" dirty="0">
              <a:latin typeface="Calibri"/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F073A3E8-7B1F-46E0-AF12-C28FE3FC7F33}" type="slidenum">
              <a:rPr lang="es-CL" altLang="es-MX">
                <a:solidFill>
                  <a:prstClr val="black"/>
                </a:solidFill>
                <a:latin typeface="Calibri"/>
              </a:rPr>
              <a:pPr eaLnBrk="1" hangingPunct="1">
                <a:defRPr/>
              </a:pPr>
              <a:t>‹Nº›</a:t>
            </a:fld>
            <a:endParaRPr lang="es-CL" altLang="es-MX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170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 descr="pp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14554"/>
            <a:ext cx="4038600" cy="3911609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accent6">
                  <a:lumMod val="75000"/>
                </a:schemeClr>
              </a:buClr>
              <a:defRPr sz="2400"/>
            </a:lvl2pPr>
            <a:lvl3pPr>
              <a:buClr>
                <a:schemeClr val="accent6">
                  <a:lumMod val="75000"/>
                </a:schemeClr>
              </a:buClr>
              <a:defRPr sz="20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800"/>
            </a:lvl4pPr>
            <a:lvl5pPr>
              <a:buClr>
                <a:schemeClr val="accent6">
                  <a:lumMod val="7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14554"/>
            <a:ext cx="4038600" cy="391160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4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0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97969E-CB8C-4EBA-BA47-42104C0CF28C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16/12/2016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08DF7C2-D16E-4C50-AF70-47AB2C683E95}" type="slidenum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920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pp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2071678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714619"/>
            <a:ext cx="4040188" cy="341154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75000"/>
                </a:schemeClr>
              </a:buClr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600"/>
            </a:lvl4pPr>
            <a:lvl5pPr>
              <a:buClr>
                <a:schemeClr val="accent6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2071678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714619"/>
            <a:ext cx="4041775" cy="341154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75000"/>
                </a:schemeClr>
              </a:buClr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600"/>
            </a:lvl4pPr>
            <a:lvl5pPr>
              <a:buClr>
                <a:schemeClr val="accent6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8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FFC005E-C020-4BAC-B288-BED87D831799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16/12/2016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1E6982C6-FDC4-4923-9D46-8B41B7F335FD}" type="slidenum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383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Imagen" descr="pp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56BF13C-153B-4EAF-8DE2-07BEC62B7B52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16/12/2016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D00500B-1341-49FC-8479-D47BF7AF81B3}" type="slidenum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556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pp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143116"/>
            <a:ext cx="8229600" cy="39830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81C73EB-1F89-4A1E-A133-35F4B308DEAF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16/12/2016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BEFE6B6-369A-4DAE-BB8D-67C4B8633369}" type="slidenum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928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 sz="4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828800" y="3429000"/>
            <a:ext cx="5486400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Calibri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379472"/>
      </p:ext>
    </p:extLst>
  </p:cSld>
  <p:clrMapOvr>
    <a:masterClrMapping/>
  </p:clrMapOvr>
  <p:transition spd="slow">
    <p:fade/>
  </p:transition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 descr="pp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14554"/>
            <a:ext cx="4038600" cy="3911609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accent6">
                  <a:lumMod val="75000"/>
                </a:schemeClr>
              </a:buClr>
              <a:defRPr sz="2400"/>
            </a:lvl2pPr>
            <a:lvl3pPr>
              <a:buClr>
                <a:schemeClr val="accent6">
                  <a:lumMod val="75000"/>
                </a:schemeClr>
              </a:buClr>
              <a:defRPr sz="20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800"/>
            </a:lvl4pPr>
            <a:lvl5pPr>
              <a:buClr>
                <a:schemeClr val="accent6">
                  <a:lumMod val="7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14554"/>
            <a:ext cx="4038600" cy="391160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4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0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97969E-CB8C-4EBA-BA47-42104C0CF28C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16/12/2016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08DF7C2-D16E-4C50-AF70-47AB2C683E95}" type="slidenum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857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pp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2071678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714619"/>
            <a:ext cx="4040188" cy="341154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75000"/>
                </a:schemeClr>
              </a:buClr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600"/>
            </a:lvl4pPr>
            <a:lvl5pPr>
              <a:buClr>
                <a:schemeClr val="accent6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2071678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714619"/>
            <a:ext cx="4041775" cy="341154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75000"/>
                </a:schemeClr>
              </a:buClr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600"/>
            </a:lvl4pPr>
            <a:lvl5pPr>
              <a:buClr>
                <a:schemeClr val="accent6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8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FFC005E-C020-4BAC-B288-BED87D831799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16/12/2016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1E6982C6-FDC4-4923-9D46-8B41B7F335FD}" type="slidenum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89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Imagen" descr="pp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56BF13C-153B-4EAF-8DE2-07BEC62B7B52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16/12/2016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D00500B-1341-49FC-8479-D47BF7AF81B3}" type="slidenum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112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pp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143116"/>
            <a:ext cx="8229600" cy="39830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81C73EB-1F89-4A1E-A133-35F4B308DEAF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16/12/2016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BEFE6B6-369A-4DAE-BB8D-67C4B8633369}" type="slidenum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904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57200" y="2819400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 sz="4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r>
              <a:rPr lang="en-US" dirty="0" smtClean="0"/>
              <a:t>TÍTULO SUBTEMA</a:t>
            </a:r>
            <a:endParaRPr lang="es-CO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3429000"/>
            <a:ext cx="5486400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dirty="0" smtClean="0"/>
              <a:t>SUBTÍTULO</a:t>
            </a:r>
            <a:endParaRPr lang="es-CO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750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1676400"/>
            <a:ext cx="5486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sz="4500" b="1" dirty="0" smtClean="0"/>
              <a:t>LOREM IPSUM</a:t>
            </a:r>
            <a:endParaRPr lang="es-CO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828800" y="2514600"/>
            <a:ext cx="5486400" cy="3657600"/>
          </a:xfrm>
          <a:prstGeom prst="rect">
            <a:avLst/>
          </a:prstGeom>
        </p:spPr>
        <p:txBody>
          <a:bodyPr/>
          <a:lstStyle>
            <a:lvl1pPr marL="860425" indent="282575" algn="l">
              <a:buFont typeface="+mj-lt"/>
              <a:buAutoNum type="arabicPeriod"/>
              <a:defRPr sz="2000" b="1" spc="-150">
                <a:solidFill>
                  <a:schemeClr val="tx1"/>
                </a:solidFill>
                <a:latin typeface="Helvetica LT Std" pitchFamily="34" charset="0"/>
              </a:defRPr>
            </a:lvl1pPr>
            <a:lvl2pPr marL="971550" indent="-514350" algn="ctr">
              <a:buFont typeface="+mj-lt"/>
              <a:buAutoNum type="arabicPeriod"/>
              <a:defRPr/>
            </a:lvl2pPr>
            <a:lvl3pPr marL="1371600" indent="-457200" algn="ctr">
              <a:buFont typeface="+mj-lt"/>
              <a:buAutoNum type="arabicPeriod"/>
              <a:defRPr/>
            </a:lvl3pPr>
            <a:lvl4pPr marL="1828800" indent="-457200" algn="ctr">
              <a:buFont typeface="+mj-lt"/>
              <a:buAutoNum type="arabicPeriod"/>
              <a:defRPr/>
            </a:lvl4pPr>
            <a:lvl5pPr marL="2286000" indent="-457200" algn="ctr">
              <a:buFont typeface="+mj-lt"/>
              <a:buAutoNum type="arabicPeriod"/>
              <a:defRPr/>
            </a:lvl5pPr>
          </a:lstStyle>
          <a:p>
            <a:pPr lvl="0"/>
            <a:endParaRPr lang="en-US" sz="2000" dirty="0" smtClean="0"/>
          </a:p>
          <a:p>
            <a:pPr lvl="0"/>
            <a:r>
              <a:rPr lang="en-US" b="1" dirty="0" smtClean="0"/>
              <a:t>LOREM</a:t>
            </a:r>
          </a:p>
          <a:p>
            <a:pPr lvl="0"/>
            <a:r>
              <a:rPr lang="en-US" b="1" dirty="0" smtClean="0"/>
              <a:t>IPSUM</a:t>
            </a:r>
          </a:p>
          <a:p>
            <a:pPr lvl="0"/>
            <a:endParaRPr lang="en-US" dirty="0" smtClean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388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066800"/>
            <a:ext cx="7315200" cy="552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00" b="1" spc="-150" baseline="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sz="3500" b="1" dirty="0" smtClean="0"/>
              <a:t>LOREM IPSUM DOLOR SIT AMET</a:t>
            </a:r>
            <a:endParaRPr lang="es-CO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600200"/>
            <a:ext cx="7315200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spc="-15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sz="1500" b="1" dirty="0" smtClean="0"/>
              <a:t>CONSECTETUER ADIPISCING</a:t>
            </a:r>
            <a:endParaRPr lang="es-CO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4400" y="1981200"/>
            <a:ext cx="7315200" cy="441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s-CO" sz="1400" kern="1200" dirty="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CO" dirty="0" err="1" smtClean="0"/>
              <a:t>Lorem</a:t>
            </a:r>
            <a:r>
              <a:rPr lang="es-CO" dirty="0" smtClean="0"/>
              <a:t> </a:t>
            </a:r>
            <a:r>
              <a:rPr lang="es-CO" dirty="0" err="1" smtClean="0"/>
              <a:t>ipsum</a:t>
            </a:r>
            <a:r>
              <a:rPr lang="es-CO" dirty="0" smtClean="0"/>
              <a:t> dolor </a:t>
            </a:r>
            <a:r>
              <a:rPr lang="es-CO" dirty="0" err="1" smtClean="0"/>
              <a:t>sit</a:t>
            </a:r>
            <a:r>
              <a:rPr lang="es-CO" dirty="0" smtClean="0"/>
              <a:t> </a:t>
            </a:r>
            <a:r>
              <a:rPr lang="es-CO" dirty="0" err="1" smtClean="0"/>
              <a:t>amet</a:t>
            </a:r>
            <a:r>
              <a:rPr lang="es-CO" dirty="0" smtClean="0"/>
              <a:t>, </a:t>
            </a:r>
            <a:r>
              <a:rPr lang="es-CO" dirty="0" err="1" smtClean="0"/>
              <a:t>consectetuer</a:t>
            </a:r>
            <a:r>
              <a:rPr lang="es-CO" dirty="0" smtClean="0"/>
              <a:t> </a:t>
            </a:r>
            <a:r>
              <a:rPr lang="es-CO" dirty="0" err="1" smtClean="0"/>
              <a:t>adipiscing</a:t>
            </a:r>
            <a:r>
              <a:rPr lang="es-CO" dirty="0" smtClean="0"/>
              <a:t> </a:t>
            </a:r>
            <a:r>
              <a:rPr lang="es-CO" dirty="0" err="1" smtClean="0"/>
              <a:t>elit</a:t>
            </a:r>
            <a:r>
              <a:rPr lang="es-CO" dirty="0" smtClean="0"/>
              <a:t>, sed </a:t>
            </a:r>
            <a:r>
              <a:rPr lang="es-CO" dirty="0" err="1" smtClean="0"/>
              <a:t>diam</a:t>
            </a:r>
            <a:r>
              <a:rPr lang="es-CO" dirty="0" smtClean="0"/>
              <a:t> </a:t>
            </a:r>
            <a:r>
              <a:rPr lang="es-CO" dirty="0" err="1" smtClean="0"/>
              <a:t>nonummy</a:t>
            </a:r>
            <a:r>
              <a:rPr lang="es-CO" dirty="0" smtClean="0"/>
              <a:t> </a:t>
            </a:r>
            <a:r>
              <a:rPr lang="es-CO" dirty="0" err="1" smtClean="0"/>
              <a:t>nibh</a:t>
            </a:r>
            <a:r>
              <a:rPr lang="es-CO" dirty="0" smtClean="0"/>
              <a:t> </a:t>
            </a:r>
            <a:r>
              <a:rPr lang="es-CO" dirty="0" err="1" smtClean="0"/>
              <a:t>euismod</a:t>
            </a:r>
            <a:r>
              <a:rPr lang="es-CO" dirty="0" smtClean="0"/>
              <a:t> </a:t>
            </a:r>
            <a:r>
              <a:rPr lang="es-CO" dirty="0" err="1" smtClean="0"/>
              <a:t>tincidunt</a:t>
            </a:r>
            <a:r>
              <a:rPr lang="es-CO" dirty="0" smtClean="0"/>
              <a:t> ut </a:t>
            </a:r>
            <a:r>
              <a:rPr lang="es-CO" dirty="0" err="1" smtClean="0"/>
              <a:t>laoreet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magna </a:t>
            </a:r>
            <a:r>
              <a:rPr lang="es-CO" dirty="0" err="1" smtClean="0"/>
              <a:t>aliquam</a:t>
            </a:r>
            <a:r>
              <a:rPr lang="es-CO" dirty="0" smtClean="0"/>
              <a:t> </a:t>
            </a:r>
            <a:r>
              <a:rPr lang="es-CO" dirty="0" err="1" smtClean="0"/>
              <a:t>erat</a:t>
            </a:r>
            <a:r>
              <a:rPr lang="es-CO" dirty="0" smtClean="0"/>
              <a:t> </a:t>
            </a:r>
            <a:r>
              <a:rPr lang="es-CO" dirty="0" err="1" smtClean="0"/>
              <a:t>volutpat</a:t>
            </a:r>
            <a:r>
              <a:rPr lang="es-CO" dirty="0" smtClean="0"/>
              <a:t>. Ut </a:t>
            </a:r>
            <a:r>
              <a:rPr lang="es-CO" dirty="0" err="1" smtClean="0"/>
              <a:t>wisi</a:t>
            </a:r>
            <a:r>
              <a:rPr lang="es-CO" dirty="0" smtClean="0"/>
              <a:t> </a:t>
            </a:r>
            <a:r>
              <a:rPr lang="es-CO" dirty="0" err="1" smtClean="0"/>
              <a:t>enim</a:t>
            </a:r>
            <a:r>
              <a:rPr lang="es-CO" dirty="0" smtClean="0"/>
              <a:t> ad </a:t>
            </a:r>
            <a:r>
              <a:rPr lang="es-CO" dirty="0" err="1" smtClean="0"/>
              <a:t>minim</a:t>
            </a:r>
            <a:r>
              <a:rPr lang="es-CO" dirty="0" smtClean="0"/>
              <a:t> </a:t>
            </a:r>
            <a:r>
              <a:rPr lang="es-CO" dirty="0" err="1" smtClean="0"/>
              <a:t>veniam</a:t>
            </a:r>
            <a:r>
              <a:rPr lang="es-CO" dirty="0" smtClean="0"/>
              <a:t>, </a:t>
            </a:r>
            <a:r>
              <a:rPr lang="es-CO" dirty="0" err="1" smtClean="0"/>
              <a:t>quis</a:t>
            </a:r>
            <a:r>
              <a:rPr lang="es-CO" dirty="0" smtClean="0"/>
              <a:t> </a:t>
            </a:r>
            <a:r>
              <a:rPr lang="es-CO" dirty="0" err="1" smtClean="0"/>
              <a:t>nostrud</a:t>
            </a:r>
            <a:r>
              <a:rPr lang="es-CO" dirty="0" smtClean="0"/>
              <a:t> </a:t>
            </a:r>
            <a:r>
              <a:rPr lang="es-CO" dirty="0" err="1" smtClean="0"/>
              <a:t>exerci</a:t>
            </a:r>
            <a:r>
              <a:rPr lang="es-CO" dirty="0" smtClean="0"/>
              <a:t> </a:t>
            </a:r>
            <a:r>
              <a:rPr lang="es-CO" dirty="0" err="1" smtClean="0"/>
              <a:t>tation</a:t>
            </a:r>
            <a:r>
              <a:rPr lang="es-CO" dirty="0" smtClean="0"/>
              <a:t> </a:t>
            </a:r>
            <a:r>
              <a:rPr lang="es-CO" dirty="0" err="1" smtClean="0"/>
              <a:t>ullamcorper</a:t>
            </a:r>
            <a:r>
              <a:rPr lang="es-CO" dirty="0" smtClean="0"/>
              <a:t> </a:t>
            </a:r>
            <a:r>
              <a:rPr lang="es-CO" dirty="0" err="1" smtClean="0"/>
              <a:t>suscipit</a:t>
            </a:r>
            <a:r>
              <a:rPr lang="es-CO" dirty="0" smtClean="0"/>
              <a:t> </a:t>
            </a:r>
            <a:r>
              <a:rPr lang="es-CO" dirty="0" err="1" smtClean="0"/>
              <a:t>lobortis</a:t>
            </a:r>
            <a:r>
              <a:rPr lang="es-CO" dirty="0" smtClean="0"/>
              <a:t> </a:t>
            </a:r>
            <a:r>
              <a:rPr lang="es-CO" dirty="0" err="1" smtClean="0"/>
              <a:t>nisl</a:t>
            </a:r>
            <a:r>
              <a:rPr lang="es-CO" dirty="0" smtClean="0"/>
              <a:t> ut </a:t>
            </a:r>
            <a:r>
              <a:rPr lang="es-CO" dirty="0" err="1" smtClean="0"/>
              <a:t>aliquip</a:t>
            </a:r>
            <a:r>
              <a:rPr lang="es-CO" dirty="0" smtClean="0"/>
              <a:t> ex </a:t>
            </a:r>
            <a:r>
              <a:rPr lang="es-CO" dirty="0" err="1" smtClean="0"/>
              <a:t>ea</a:t>
            </a:r>
            <a:r>
              <a:rPr lang="es-CO" dirty="0" smtClean="0"/>
              <a:t> </a:t>
            </a:r>
            <a:r>
              <a:rPr lang="es-CO" dirty="0" err="1" smtClean="0"/>
              <a:t>commodo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.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autem</a:t>
            </a:r>
            <a:r>
              <a:rPr lang="es-CO" dirty="0" smtClean="0"/>
              <a:t>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eum</a:t>
            </a:r>
            <a:r>
              <a:rPr lang="es-CO" dirty="0" smtClean="0"/>
              <a:t> </a:t>
            </a:r>
            <a:r>
              <a:rPr lang="es-CO" dirty="0" err="1" smtClean="0"/>
              <a:t>iriure</a:t>
            </a:r>
            <a:r>
              <a:rPr lang="es-CO" dirty="0" smtClean="0"/>
              <a:t> dolor in </a:t>
            </a:r>
            <a:r>
              <a:rPr lang="es-CO" dirty="0" err="1" smtClean="0"/>
              <a:t>hendrerit</a:t>
            </a:r>
            <a:r>
              <a:rPr lang="es-CO" dirty="0" smtClean="0"/>
              <a:t> in </a:t>
            </a:r>
            <a:r>
              <a:rPr lang="es-CO" dirty="0" err="1" smtClean="0"/>
              <a:t>vulputate</a:t>
            </a:r>
            <a:r>
              <a:rPr lang="es-CO" dirty="0" smtClean="0"/>
              <a:t> </a:t>
            </a:r>
            <a:r>
              <a:rPr lang="es-CO" dirty="0" err="1" smtClean="0"/>
              <a:t>velit</a:t>
            </a:r>
            <a:r>
              <a:rPr lang="es-CO" dirty="0" smtClean="0"/>
              <a:t> </a:t>
            </a:r>
            <a:r>
              <a:rPr lang="es-CO" dirty="0" err="1" smtClean="0"/>
              <a:t>esse</a:t>
            </a:r>
            <a:r>
              <a:rPr lang="es-CO" dirty="0" smtClean="0"/>
              <a:t> </a:t>
            </a:r>
            <a:r>
              <a:rPr lang="es-CO" dirty="0" err="1" smtClean="0"/>
              <a:t>molestie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,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illum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</a:t>
            </a:r>
            <a:r>
              <a:rPr lang="es-CO" dirty="0" err="1" smtClean="0"/>
              <a:t>eu</a:t>
            </a:r>
            <a:r>
              <a:rPr lang="es-CO" dirty="0" smtClean="0"/>
              <a:t> </a:t>
            </a:r>
            <a:r>
              <a:rPr lang="es-CO" dirty="0" err="1" smtClean="0"/>
              <a:t>feugiat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facilisis</a:t>
            </a:r>
            <a:r>
              <a:rPr lang="es-CO" dirty="0" smtClean="0"/>
              <a:t> at vero eros et </a:t>
            </a:r>
            <a:r>
              <a:rPr lang="es-CO" dirty="0" err="1" smtClean="0"/>
              <a:t>accumsan</a:t>
            </a:r>
            <a:r>
              <a:rPr lang="es-CO" dirty="0" smtClean="0"/>
              <a:t> et </a:t>
            </a:r>
            <a:r>
              <a:rPr lang="es-CO" dirty="0" err="1" smtClean="0"/>
              <a:t>iusto</a:t>
            </a:r>
            <a:r>
              <a:rPr lang="es-CO" dirty="0" smtClean="0"/>
              <a:t> odio </a:t>
            </a:r>
            <a:r>
              <a:rPr lang="es-CO" dirty="0" err="1" smtClean="0"/>
              <a:t>dignissim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blandit</a:t>
            </a:r>
            <a:r>
              <a:rPr lang="es-CO" dirty="0" smtClean="0"/>
              <a:t> </a:t>
            </a:r>
            <a:r>
              <a:rPr lang="es-CO" dirty="0" err="1" smtClean="0"/>
              <a:t>praesent</a:t>
            </a:r>
            <a:r>
              <a:rPr lang="es-CO" dirty="0" smtClean="0"/>
              <a:t> </a:t>
            </a:r>
            <a:r>
              <a:rPr lang="es-CO" dirty="0" err="1" smtClean="0"/>
              <a:t>luptatum</a:t>
            </a:r>
            <a:r>
              <a:rPr lang="es-CO" dirty="0" smtClean="0"/>
              <a:t> </a:t>
            </a:r>
            <a:r>
              <a:rPr lang="es-CO" dirty="0" err="1" smtClean="0"/>
              <a:t>zzril</a:t>
            </a:r>
            <a:r>
              <a:rPr lang="es-CO" dirty="0" smtClean="0"/>
              <a:t> </a:t>
            </a:r>
            <a:r>
              <a:rPr lang="es-CO" dirty="0" err="1" smtClean="0"/>
              <a:t>delenit</a:t>
            </a:r>
            <a:r>
              <a:rPr lang="es-CO" dirty="0" smtClean="0"/>
              <a:t> </a:t>
            </a:r>
            <a:r>
              <a:rPr lang="es-CO" dirty="0" err="1" smtClean="0"/>
              <a:t>augue</a:t>
            </a:r>
            <a:r>
              <a:rPr lang="es-CO" dirty="0" smtClean="0"/>
              <a:t>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te </a:t>
            </a:r>
            <a:r>
              <a:rPr lang="es-CO" dirty="0" err="1" smtClean="0"/>
              <a:t>feugait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</a:t>
            </a:r>
            <a:r>
              <a:rPr lang="es-CO" dirty="0" smtClean="0"/>
              <a:t>. </a:t>
            </a:r>
            <a:r>
              <a:rPr lang="es-CO" dirty="0" err="1" smtClean="0"/>
              <a:t>Nam</a:t>
            </a:r>
            <a:r>
              <a:rPr lang="es-CO" dirty="0" smtClean="0"/>
              <a:t> </a:t>
            </a:r>
            <a:r>
              <a:rPr lang="es-CO" dirty="0" err="1" smtClean="0"/>
              <a:t>liber</a:t>
            </a:r>
            <a:r>
              <a:rPr lang="es-CO" dirty="0" smtClean="0"/>
              <a:t> </a:t>
            </a:r>
            <a:r>
              <a:rPr lang="es-CO" dirty="0" err="1" smtClean="0"/>
              <a:t>tempor</a:t>
            </a:r>
            <a:r>
              <a:rPr lang="es-CO" dirty="0" smtClean="0"/>
              <a:t> cum </a:t>
            </a:r>
            <a:r>
              <a:rPr lang="es-CO" dirty="0" err="1" smtClean="0"/>
              <a:t>soluta</a:t>
            </a:r>
            <a:r>
              <a:rPr lang="es-CO" dirty="0" smtClean="0"/>
              <a:t> </a:t>
            </a:r>
            <a:r>
              <a:rPr lang="es-CO" dirty="0" err="1" smtClean="0"/>
              <a:t>nobis</a:t>
            </a:r>
            <a:r>
              <a:rPr lang="es-CO" dirty="0" smtClean="0"/>
              <a:t> </a:t>
            </a:r>
            <a:r>
              <a:rPr lang="es-CO" dirty="0" err="1" smtClean="0"/>
              <a:t>eleifend</a:t>
            </a:r>
            <a:r>
              <a:rPr lang="es-CO" dirty="0" smtClean="0"/>
              <a:t> </a:t>
            </a:r>
            <a:r>
              <a:rPr lang="es-CO" dirty="0" err="1" smtClean="0"/>
              <a:t>option</a:t>
            </a:r>
            <a:r>
              <a:rPr lang="es-CO" dirty="0" smtClean="0"/>
              <a:t> </a:t>
            </a:r>
            <a:r>
              <a:rPr lang="es-CO" dirty="0" err="1" smtClean="0"/>
              <a:t>congue</a:t>
            </a:r>
            <a:r>
              <a:rPr lang="es-CO" dirty="0" smtClean="0"/>
              <a:t> nihil </a:t>
            </a:r>
            <a:r>
              <a:rPr lang="es-CO" dirty="0" err="1" smtClean="0"/>
              <a:t>imperdiet</a:t>
            </a:r>
            <a:r>
              <a:rPr lang="es-CO" dirty="0" smtClean="0"/>
              <a:t> </a:t>
            </a:r>
            <a:r>
              <a:rPr lang="es-CO" dirty="0" err="1" smtClean="0"/>
              <a:t>doming</a:t>
            </a:r>
            <a:r>
              <a:rPr lang="es-CO" dirty="0" smtClean="0"/>
              <a:t> id </a:t>
            </a:r>
            <a:r>
              <a:rPr lang="es-CO" dirty="0" err="1" smtClean="0"/>
              <a:t>quod</a:t>
            </a:r>
            <a:r>
              <a:rPr lang="es-CO" dirty="0" smtClean="0"/>
              <a:t> </a:t>
            </a:r>
            <a:r>
              <a:rPr lang="es-CO" dirty="0" err="1" smtClean="0"/>
              <a:t>mazim</a:t>
            </a:r>
            <a:r>
              <a:rPr lang="es-CO" dirty="0" smtClean="0"/>
              <a:t> </a:t>
            </a:r>
            <a:r>
              <a:rPr lang="es-CO" dirty="0" err="1" smtClean="0"/>
              <a:t>placerat</a:t>
            </a:r>
            <a:r>
              <a:rPr lang="es-CO" dirty="0" smtClean="0"/>
              <a:t> </a:t>
            </a:r>
            <a:r>
              <a:rPr lang="es-CO" dirty="0" err="1" smtClean="0"/>
              <a:t>facer</a:t>
            </a:r>
            <a:r>
              <a:rPr lang="es-CO" dirty="0" smtClean="0"/>
              <a:t> </a:t>
            </a:r>
            <a:r>
              <a:rPr lang="es-CO" dirty="0" err="1" smtClean="0"/>
              <a:t>possim</a:t>
            </a:r>
            <a:r>
              <a:rPr lang="es-CO" dirty="0" smtClean="0"/>
              <a:t> </a:t>
            </a:r>
            <a:r>
              <a:rPr lang="es-CO" dirty="0" err="1" smtClean="0"/>
              <a:t>assum</a:t>
            </a:r>
            <a:r>
              <a:rPr lang="es-CO" dirty="0" smtClean="0"/>
              <a:t>. </a:t>
            </a:r>
            <a:r>
              <a:rPr lang="es-CO" dirty="0" err="1" smtClean="0"/>
              <a:t>Typi</a:t>
            </a:r>
            <a:r>
              <a:rPr lang="es-CO" dirty="0" smtClean="0"/>
              <a:t> non </a:t>
            </a:r>
            <a:r>
              <a:rPr lang="es-CO" dirty="0" err="1" smtClean="0"/>
              <a:t>habent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 </a:t>
            </a:r>
            <a:r>
              <a:rPr lang="es-CO" dirty="0" err="1" smtClean="0"/>
              <a:t>insitam</a:t>
            </a:r>
            <a:r>
              <a:rPr lang="es-CO" dirty="0" smtClean="0"/>
              <a:t>; </a:t>
            </a:r>
            <a:r>
              <a:rPr lang="es-CO" dirty="0" err="1" smtClean="0"/>
              <a:t>est</a:t>
            </a:r>
            <a:r>
              <a:rPr lang="es-CO" dirty="0" smtClean="0"/>
              <a:t> </a:t>
            </a:r>
            <a:r>
              <a:rPr lang="es-CO" dirty="0" err="1" smtClean="0"/>
              <a:t>usus</a:t>
            </a:r>
            <a:r>
              <a:rPr lang="es-CO" dirty="0" smtClean="0"/>
              <a:t> </a:t>
            </a:r>
            <a:r>
              <a:rPr lang="es-CO" dirty="0" err="1" smtClean="0"/>
              <a:t>legentis</a:t>
            </a:r>
            <a:r>
              <a:rPr lang="es-CO" dirty="0" smtClean="0"/>
              <a:t> in </a:t>
            </a:r>
            <a:r>
              <a:rPr lang="es-CO" dirty="0" err="1" smtClean="0"/>
              <a:t>iis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facit</a:t>
            </a:r>
            <a:r>
              <a:rPr lang="es-CO" dirty="0" smtClean="0"/>
              <a:t> </a:t>
            </a:r>
            <a:r>
              <a:rPr lang="es-CO" dirty="0" err="1" smtClean="0"/>
              <a:t>eorum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.</a:t>
            </a:r>
            <a:endParaRPr lang="es-CO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069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0480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5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dirty="0" smtClean="0"/>
              <a:t>“</a:t>
            </a:r>
            <a:r>
              <a:rPr lang="da-DK" dirty="0" smtClean="0"/>
              <a:t>Lorem ipsum dolor sit amet”</a:t>
            </a:r>
            <a:endParaRPr lang="es-CO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35814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CO" dirty="0" err="1" smtClean="0"/>
              <a:t>Consectetuer</a:t>
            </a:r>
            <a:r>
              <a:rPr lang="es-CO" dirty="0" smtClean="0"/>
              <a:t> </a:t>
            </a:r>
            <a:r>
              <a:rPr lang="es-CO" dirty="0" err="1" smtClean="0"/>
              <a:t>Adipiscing</a:t>
            </a:r>
            <a:endParaRPr lang="es-CO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64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91440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65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286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080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828800" y="1676400"/>
            <a:ext cx="5486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828800" y="2514600"/>
            <a:ext cx="5486400" cy="3657600"/>
          </a:xfrm>
          <a:prstGeom prst="rect">
            <a:avLst/>
          </a:prstGeom>
        </p:spPr>
        <p:txBody>
          <a:bodyPr/>
          <a:lstStyle>
            <a:lvl1pPr marL="860425" indent="282575" algn="l">
              <a:buFont typeface="+mj-lt"/>
              <a:buAutoNum type="arabicPeriod"/>
              <a:defRPr sz="2000" b="1" spc="-150">
                <a:solidFill>
                  <a:schemeClr val="tx1"/>
                </a:solidFill>
                <a:latin typeface="Helvetica LT Std" pitchFamily="34" charset="0"/>
              </a:defRPr>
            </a:lvl1pPr>
            <a:lvl2pPr marL="971550" indent="-514350" algn="ctr">
              <a:buFont typeface="+mj-lt"/>
              <a:buAutoNum type="arabicPeriod"/>
              <a:defRPr/>
            </a:lvl2pPr>
            <a:lvl3pPr marL="1371600" indent="-457200" algn="ctr">
              <a:buFont typeface="+mj-lt"/>
              <a:buAutoNum type="arabicPeriod"/>
              <a:defRPr/>
            </a:lvl3pPr>
            <a:lvl4pPr marL="1828800" indent="-457200" algn="ctr">
              <a:buFont typeface="+mj-lt"/>
              <a:buAutoNum type="arabicPeriod"/>
              <a:defRPr/>
            </a:lvl4pPr>
            <a:lvl5pPr marL="2286000" indent="-457200" algn="ctr">
              <a:buFont typeface="+mj-lt"/>
              <a:buAutoNum type="arabicPeriod"/>
              <a:defRPr/>
            </a:lvl5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LOREM</a:t>
            </a:r>
          </a:p>
          <a:p>
            <a:pPr lvl="0"/>
            <a:r>
              <a:rPr lang="en-US" dirty="0" smtClean="0"/>
              <a:t>IPSUM</a:t>
            </a:r>
          </a:p>
          <a:p>
            <a:pPr lvl="0"/>
            <a:endParaRPr lang="en-US" dirty="0" smtClean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Calibri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6266078"/>
      </p:ext>
    </p:extLst>
  </p:cSld>
  <p:clrMapOvr>
    <a:masterClrMapping/>
  </p:clrMapOvr>
  <p:transition spd="slow">
    <p:fade/>
  </p:transition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ble Imag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5720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572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470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32004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3200400" y="685800"/>
            <a:ext cx="59436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833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1148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495800" y="1143000"/>
            <a:ext cx="4267200" cy="533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sz="3500" b="1" dirty="0" smtClean="0"/>
              <a:t>LOREM IMPSUM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495800" y="1524000"/>
            <a:ext cx="4191000" cy="533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sz="3500" b="1" dirty="0" smtClean="0"/>
              <a:t>DOLOR SIT AMET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495800" y="1981200"/>
            <a:ext cx="4267200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sz="1500" b="1" dirty="0" smtClean="0"/>
              <a:t>CONSECTETUER ADIPISCING</a:t>
            </a:r>
            <a:endParaRPr lang="es-CO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95800" y="2514600"/>
            <a:ext cx="4267200" cy="403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CO" dirty="0" err="1" smtClean="0"/>
              <a:t>Lorem</a:t>
            </a:r>
            <a:r>
              <a:rPr lang="es-CO" dirty="0" smtClean="0"/>
              <a:t> </a:t>
            </a:r>
            <a:r>
              <a:rPr lang="es-CO" dirty="0" err="1" smtClean="0"/>
              <a:t>ipsum</a:t>
            </a:r>
            <a:r>
              <a:rPr lang="es-CO" dirty="0" smtClean="0"/>
              <a:t> dolor </a:t>
            </a:r>
            <a:r>
              <a:rPr lang="es-CO" dirty="0" err="1" smtClean="0"/>
              <a:t>sit</a:t>
            </a:r>
            <a:r>
              <a:rPr lang="es-CO" dirty="0" smtClean="0"/>
              <a:t> </a:t>
            </a:r>
            <a:r>
              <a:rPr lang="es-CO" dirty="0" err="1" smtClean="0"/>
              <a:t>amet</a:t>
            </a:r>
            <a:r>
              <a:rPr lang="es-CO" dirty="0" smtClean="0"/>
              <a:t>, </a:t>
            </a:r>
            <a:r>
              <a:rPr lang="es-CO" dirty="0" err="1" smtClean="0"/>
              <a:t>consectetuer</a:t>
            </a:r>
            <a:r>
              <a:rPr lang="es-CO" dirty="0" smtClean="0"/>
              <a:t> </a:t>
            </a:r>
            <a:r>
              <a:rPr lang="es-CO" dirty="0" err="1" smtClean="0"/>
              <a:t>adipiscing</a:t>
            </a:r>
            <a:r>
              <a:rPr lang="es-CO" dirty="0" smtClean="0"/>
              <a:t> </a:t>
            </a:r>
            <a:r>
              <a:rPr lang="es-CO" dirty="0" err="1" smtClean="0"/>
              <a:t>elit</a:t>
            </a:r>
            <a:r>
              <a:rPr lang="es-CO" dirty="0" smtClean="0"/>
              <a:t>, sed </a:t>
            </a:r>
            <a:r>
              <a:rPr lang="es-CO" dirty="0" err="1" smtClean="0"/>
              <a:t>diam</a:t>
            </a:r>
            <a:r>
              <a:rPr lang="es-CO" dirty="0" smtClean="0"/>
              <a:t> </a:t>
            </a:r>
            <a:r>
              <a:rPr lang="es-CO" dirty="0" err="1" smtClean="0"/>
              <a:t>nonummy</a:t>
            </a:r>
            <a:r>
              <a:rPr lang="es-CO" dirty="0" smtClean="0"/>
              <a:t> </a:t>
            </a:r>
            <a:r>
              <a:rPr lang="es-CO" dirty="0" err="1" smtClean="0"/>
              <a:t>nibh</a:t>
            </a:r>
            <a:r>
              <a:rPr lang="es-CO" dirty="0" smtClean="0"/>
              <a:t> </a:t>
            </a:r>
            <a:r>
              <a:rPr lang="es-CO" dirty="0" err="1" smtClean="0"/>
              <a:t>euismod</a:t>
            </a:r>
            <a:r>
              <a:rPr lang="es-CO" dirty="0" smtClean="0"/>
              <a:t> </a:t>
            </a:r>
            <a:r>
              <a:rPr lang="es-CO" dirty="0" err="1" smtClean="0"/>
              <a:t>tincidunt</a:t>
            </a:r>
            <a:r>
              <a:rPr lang="es-CO" dirty="0" smtClean="0"/>
              <a:t> ut </a:t>
            </a:r>
            <a:r>
              <a:rPr lang="es-CO" dirty="0" err="1" smtClean="0"/>
              <a:t>laoreet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magna </a:t>
            </a:r>
            <a:r>
              <a:rPr lang="es-CO" dirty="0" err="1" smtClean="0"/>
              <a:t>aliquam</a:t>
            </a:r>
            <a:r>
              <a:rPr lang="es-CO" dirty="0" smtClean="0"/>
              <a:t> </a:t>
            </a:r>
            <a:r>
              <a:rPr lang="es-CO" dirty="0" err="1" smtClean="0"/>
              <a:t>erat</a:t>
            </a:r>
            <a:r>
              <a:rPr lang="es-CO" dirty="0" smtClean="0"/>
              <a:t> </a:t>
            </a:r>
            <a:r>
              <a:rPr lang="es-CO" dirty="0" err="1" smtClean="0"/>
              <a:t>volutpat</a:t>
            </a:r>
            <a:r>
              <a:rPr lang="es-CO" dirty="0" smtClean="0"/>
              <a:t>. Ut </a:t>
            </a:r>
            <a:r>
              <a:rPr lang="es-CO" dirty="0" err="1" smtClean="0"/>
              <a:t>wisi</a:t>
            </a:r>
            <a:r>
              <a:rPr lang="es-CO" dirty="0" smtClean="0"/>
              <a:t> </a:t>
            </a:r>
            <a:r>
              <a:rPr lang="es-CO" dirty="0" err="1" smtClean="0"/>
              <a:t>enim</a:t>
            </a:r>
            <a:r>
              <a:rPr lang="es-CO" dirty="0" smtClean="0"/>
              <a:t> ad </a:t>
            </a:r>
            <a:r>
              <a:rPr lang="es-CO" dirty="0" err="1" smtClean="0"/>
              <a:t>minim</a:t>
            </a:r>
            <a:r>
              <a:rPr lang="es-CO" dirty="0" smtClean="0"/>
              <a:t> </a:t>
            </a:r>
            <a:r>
              <a:rPr lang="es-CO" dirty="0" err="1" smtClean="0"/>
              <a:t>veniam</a:t>
            </a:r>
            <a:r>
              <a:rPr lang="es-CO" dirty="0" smtClean="0"/>
              <a:t>, </a:t>
            </a:r>
            <a:r>
              <a:rPr lang="es-CO" dirty="0" err="1" smtClean="0"/>
              <a:t>quis</a:t>
            </a:r>
            <a:r>
              <a:rPr lang="es-CO" dirty="0" smtClean="0"/>
              <a:t> </a:t>
            </a:r>
            <a:r>
              <a:rPr lang="es-CO" dirty="0" err="1" smtClean="0"/>
              <a:t>nostrud</a:t>
            </a:r>
            <a:r>
              <a:rPr lang="es-CO" dirty="0" smtClean="0"/>
              <a:t> </a:t>
            </a:r>
            <a:r>
              <a:rPr lang="es-CO" dirty="0" err="1" smtClean="0"/>
              <a:t>exerci</a:t>
            </a:r>
            <a:r>
              <a:rPr lang="es-CO" dirty="0" smtClean="0"/>
              <a:t> </a:t>
            </a:r>
            <a:r>
              <a:rPr lang="es-CO" dirty="0" err="1" smtClean="0"/>
              <a:t>tation</a:t>
            </a:r>
            <a:r>
              <a:rPr lang="es-CO" dirty="0" smtClean="0"/>
              <a:t> </a:t>
            </a:r>
            <a:r>
              <a:rPr lang="es-CO" dirty="0" err="1" smtClean="0"/>
              <a:t>ullamcorper</a:t>
            </a:r>
            <a:r>
              <a:rPr lang="es-CO" dirty="0" smtClean="0"/>
              <a:t> </a:t>
            </a:r>
            <a:r>
              <a:rPr lang="es-CO" dirty="0" err="1" smtClean="0"/>
              <a:t>suscipit</a:t>
            </a:r>
            <a:r>
              <a:rPr lang="es-CO" dirty="0" smtClean="0"/>
              <a:t> </a:t>
            </a:r>
            <a:r>
              <a:rPr lang="es-CO" dirty="0" err="1" smtClean="0"/>
              <a:t>lobortis</a:t>
            </a:r>
            <a:r>
              <a:rPr lang="es-CO" dirty="0" smtClean="0"/>
              <a:t> </a:t>
            </a:r>
            <a:r>
              <a:rPr lang="es-CO" dirty="0" err="1" smtClean="0"/>
              <a:t>nisl</a:t>
            </a:r>
            <a:r>
              <a:rPr lang="es-CO" dirty="0" smtClean="0"/>
              <a:t> ut </a:t>
            </a:r>
            <a:r>
              <a:rPr lang="es-CO" dirty="0" err="1" smtClean="0"/>
              <a:t>aliquip</a:t>
            </a:r>
            <a:r>
              <a:rPr lang="es-CO" dirty="0" smtClean="0"/>
              <a:t> ex </a:t>
            </a:r>
            <a:r>
              <a:rPr lang="es-CO" dirty="0" err="1" smtClean="0"/>
              <a:t>ea</a:t>
            </a:r>
            <a:r>
              <a:rPr lang="es-CO" dirty="0" smtClean="0"/>
              <a:t> </a:t>
            </a:r>
            <a:r>
              <a:rPr lang="es-CO" dirty="0" err="1" smtClean="0"/>
              <a:t>commodo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.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autem</a:t>
            </a:r>
            <a:r>
              <a:rPr lang="es-CO" dirty="0" smtClean="0"/>
              <a:t>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eum</a:t>
            </a:r>
            <a:r>
              <a:rPr lang="es-CO" dirty="0" smtClean="0"/>
              <a:t> </a:t>
            </a:r>
            <a:r>
              <a:rPr lang="es-CO" dirty="0" err="1" smtClean="0"/>
              <a:t>iriure</a:t>
            </a:r>
            <a:r>
              <a:rPr lang="es-CO" dirty="0" smtClean="0"/>
              <a:t> dolor in </a:t>
            </a:r>
            <a:r>
              <a:rPr lang="es-CO" dirty="0" err="1" smtClean="0"/>
              <a:t>hendrerit</a:t>
            </a:r>
            <a:r>
              <a:rPr lang="es-CO" dirty="0" smtClean="0"/>
              <a:t> in </a:t>
            </a:r>
            <a:r>
              <a:rPr lang="es-CO" dirty="0" err="1" smtClean="0"/>
              <a:t>vulputate</a:t>
            </a:r>
            <a:r>
              <a:rPr lang="es-CO" dirty="0" smtClean="0"/>
              <a:t> </a:t>
            </a:r>
            <a:r>
              <a:rPr lang="es-CO" dirty="0" err="1" smtClean="0"/>
              <a:t>velit</a:t>
            </a:r>
            <a:r>
              <a:rPr lang="es-CO" dirty="0" smtClean="0"/>
              <a:t> </a:t>
            </a:r>
            <a:r>
              <a:rPr lang="es-CO" dirty="0" err="1" smtClean="0"/>
              <a:t>esse</a:t>
            </a:r>
            <a:r>
              <a:rPr lang="es-CO" dirty="0" smtClean="0"/>
              <a:t> </a:t>
            </a:r>
            <a:r>
              <a:rPr lang="es-CO" dirty="0" err="1" smtClean="0"/>
              <a:t>molestie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,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illum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</a:t>
            </a:r>
            <a:r>
              <a:rPr lang="es-CO" dirty="0" err="1" smtClean="0"/>
              <a:t>eu</a:t>
            </a:r>
            <a:r>
              <a:rPr lang="es-CO" dirty="0" smtClean="0"/>
              <a:t> </a:t>
            </a:r>
            <a:r>
              <a:rPr lang="es-CO" dirty="0" err="1" smtClean="0"/>
              <a:t>feugiat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facilisis</a:t>
            </a:r>
            <a:r>
              <a:rPr lang="es-CO" dirty="0" smtClean="0"/>
              <a:t> at vero eros et </a:t>
            </a:r>
            <a:r>
              <a:rPr lang="es-CO" dirty="0" err="1" smtClean="0"/>
              <a:t>accumsan</a:t>
            </a:r>
            <a:r>
              <a:rPr lang="es-CO" dirty="0" smtClean="0"/>
              <a:t> et </a:t>
            </a:r>
            <a:r>
              <a:rPr lang="es-CO" dirty="0" err="1" smtClean="0"/>
              <a:t>iusto</a:t>
            </a:r>
            <a:r>
              <a:rPr lang="es-CO" dirty="0" smtClean="0"/>
              <a:t> odio </a:t>
            </a:r>
            <a:r>
              <a:rPr lang="es-CO" dirty="0" err="1" smtClean="0"/>
              <a:t>dignissim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blandit</a:t>
            </a:r>
            <a:r>
              <a:rPr lang="es-CO" dirty="0" smtClean="0"/>
              <a:t> </a:t>
            </a:r>
            <a:r>
              <a:rPr lang="es-CO" dirty="0" err="1" smtClean="0"/>
              <a:t>praesent</a:t>
            </a:r>
            <a:r>
              <a:rPr lang="es-CO" dirty="0" smtClean="0"/>
              <a:t> </a:t>
            </a:r>
            <a:r>
              <a:rPr lang="es-CO" dirty="0" err="1" smtClean="0"/>
              <a:t>luptatum</a:t>
            </a:r>
            <a:r>
              <a:rPr lang="es-CO" dirty="0" smtClean="0"/>
              <a:t> </a:t>
            </a:r>
            <a:r>
              <a:rPr lang="es-CO" dirty="0" err="1" smtClean="0"/>
              <a:t>zzril</a:t>
            </a:r>
            <a:r>
              <a:rPr lang="es-CO" dirty="0" smtClean="0"/>
              <a:t> </a:t>
            </a:r>
            <a:r>
              <a:rPr lang="es-CO" dirty="0" err="1" smtClean="0"/>
              <a:t>delenit</a:t>
            </a:r>
            <a:r>
              <a:rPr lang="es-CO" dirty="0" smtClean="0"/>
              <a:t> </a:t>
            </a:r>
            <a:r>
              <a:rPr lang="es-CO" dirty="0" err="1" smtClean="0"/>
              <a:t>augue</a:t>
            </a:r>
            <a:r>
              <a:rPr lang="es-CO" dirty="0" smtClean="0"/>
              <a:t>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te </a:t>
            </a:r>
            <a:r>
              <a:rPr lang="es-CO" dirty="0" err="1" smtClean="0"/>
              <a:t>feugait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</a:t>
            </a:r>
            <a:r>
              <a:rPr lang="es-CO" dirty="0" smtClean="0"/>
              <a:t>. </a:t>
            </a:r>
            <a:r>
              <a:rPr lang="es-CO" dirty="0" err="1" smtClean="0"/>
              <a:t>Nam</a:t>
            </a:r>
            <a:r>
              <a:rPr lang="es-CO" dirty="0" smtClean="0"/>
              <a:t> </a:t>
            </a:r>
            <a:r>
              <a:rPr lang="es-CO" dirty="0" err="1" smtClean="0"/>
              <a:t>liber</a:t>
            </a:r>
            <a:r>
              <a:rPr lang="es-CO" dirty="0" smtClean="0"/>
              <a:t> </a:t>
            </a:r>
            <a:r>
              <a:rPr lang="es-CO" dirty="0" err="1" smtClean="0"/>
              <a:t>tempor</a:t>
            </a:r>
            <a:r>
              <a:rPr lang="es-CO" dirty="0" smtClean="0"/>
              <a:t> cum </a:t>
            </a:r>
            <a:r>
              <a:rPr lang="es-CO" dirty="0" err="1" smtClean="0"/>
              <a:t>soluta</a:t>
            </a:r>
            <a:r>
              <a:rPr lang="es-CO" dirty="0" smtClean="0"/>
              <a:t> </a:t>
            </a:r>
            <a:r>
              <a:rPr lang="es-CO" dirty="0" err="1" smtClean="0"/>
              <a:t>nobis</a:t>
            </a:r>
            <a:r>
              <a:rPr lang="es-CO" dirty="0" smtClean="0"/>
              <a:t> </a:t>
            </a:r>
            <a:r>
              <a:rPr lang="es-CO" dirty="0" err="1" smtClean="0"/>
              <a:t>eleifend</a:t>
            </a:r>
            <a:r>
              <a:rPr lang="es-CO" dirty="0" smtClean="0"/>
              <a:t> </a:t>
            </a:r>
            <a:r>
              <a:rPr lang="es-CO" dirty="0" err="1" smtClean="0"/>
              <a:t>option</a:t>
            </a:r>
            <a:r>
              <a:rPr lang="es-CO" dirty="0" smtClean="0"/>
              <a:t> </a:t>
            </a:r>
            <a:r>
              <a:rPr lang="es-CO" dirty="0" err="1" smtClean="0"/>
              <a:t>congue</a:t>
            </a:r>
            <a:r>
              <a:rPr lang="es-CO" dirty="0" smtClean="0"/>
              <a:t> nihil </a:t>
            </a:r>
            <a:r>
              <a:rPr lang="es-CO" dirty="0" err="1" smtClean="0"/>
              <a:t>imperdiet</a:t>
            </a:r>
            <a:r>
              <a:rPr lang="es-CO" dirty="0" smtClean="0"/>
              <a:t> </a:t>
            </a:r>
            <a:r>
              <a:rPr lang="es-CO" dirty="0" err="1" smtClean="0"/>
              <a:t>doming</a:t>
            </a:r>
            <a:r>
              <a:rPr lang="es-CO" dirty="0" smtClean="0"/>
              <a:t> id </a:t>
            </a:r>
            <a:r>
              <a:rPr lang="es-CO" dirty="0" err="1" smtClean="0"/>
              <a:t>quod</a:t>
            </a:r>
            <a:r>
              <a:rPr lang="es-CO" dirty="0" smtClean="0"/>
              <a:t> </a:t>
            </a:r>
            <a:r>
              <a:rPr lang="es-CO" dirty="0" err="1" smtClean="0"/>
              <a:t>mazim</a:t>
            </a:r>
            <a:r>
              <a:rPr lang="es-CO" dirty="0" smtClean="0"/>
              <a:t> </a:t>
            </a:r>
            <a:r>
              <a:rPr lang="es-CO" dirty="0" err="1" smtClean="0"/>
              <a:t>placerat</a:t>
            </a:r>
            <a:r>
              <a:rPr lang="es-CO" dirty="0" smtClean="0"/>
              <a:t> </a:t>
            </a:r>
            <a:r>
              <a:rPr lang="es-CO" dirty="0" err="1" smtClean="0"/>
              <a:t>facer</a:t>
            </a:r>
            <a:r>
              <a:rPr lang="es-CO" dirty="0" smtClean="0"/>
              <a:t> </a:t>
            </a:r>
            <a:r>
              <a:rPr lang="es-CO" dirty="0" err="1" smtClean="0"/>
              <a:t>possim</a:t>
            </a:r>
            <a:r>
              <a:rPr lang="es-CO" dirty="0" smtClean="0"/>
              <a:t> </a:t>
            </a:r>
            <a:r>
              <a:rPr lang="es-CO" dirty="0" err="1" smtClean="0"/>
              <a:t>assum</a:t>
            </a:r>
            <a:r>
              <a:rPr lang="es-CO" dirty="0" smtClean="0"/>
              <a:t>. </a:t>
            </a:r>
            <a:r>
              <a:rPr lang="es-CO" dirty="0" err="1" smtClean="0"/>
              <a:t>Typi</a:t>
            </a:r>
            <a:r>
              <a:rPr lang="es-CO" dirty="0" smtClean="0"/>
              <a:t> non </a:t>
            </a:r>
            <a:r>
              <a:rPr lang="es-CO" dirty="0" err="1" smtClean="0"/>
              <a:t>habent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 </a:t>
            </a:r>
            <a:r>
              <a:rPr lang="es-CO" dirty="0" err="1" smtClean="0"/>
              <a:t>insitam</a:t>
            </a:r>
            <a:r>
              <a:rPr lang="es-CO" dirty="0" smtClean="0"/>
              <a:t>; </a:t>
            </a:r>
            <a:r>
              <a:rPr lang="es-CO" dirty="0" err="1" smtClean="0"/>
              <a:t>est</a:t>
            </a:r>
            <a:r>
              <a:rPr lang="es-CO" dirty="0" smtClean="0"/>
              <a:t> </a:t>
            </a:r>
            <a:r>
              <a:rPr lang="es-CO" dirty="0" err="1" smtClean="0"/>
              <a:t>usus</a:t>
            </a:r>
            <a:r>
              <a:rPr lang="es-CO" dirty="0" smtClean="0"/>
              <a:t> </a:t>
            </a:r>
            <a:r>
              <a:rPr lang="es-CO" dirty="0" err="1" smtClean="0"/>
              <a:t>legentis</a:t>
            </a:r>
            <a:r>
              <a:rPr lang="es-CO" dirty="0" smtClean="0"/>
              <a:t> in </a:t>
            </a:r>
            <a:r>
              <a:rPr lang="es-CO" dirty="0" err="1" smtClean="0"/>
              <a:t>iis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facit</a:t>
            </a:r>
            <a:r>
              <a:rPr lang="es-CO" dirty="0" smtClean="0"/>
              <a:t> </a:t>
            </a:r>
            <a:r>
              <a:rPr lang="es-CO" dirty="0" err="1" smtClean="0"/>
              <a:t>eorum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endParaRPr lang="es-CO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46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o Ima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572000" cy="27432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4572000" cy="33528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572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542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667000" y="3124200"/>
            <a:ext cx="3810000" cy="609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b="1" dirty="0" smtClean="0">
                <a:latin typeface="Helvetica LT Std" pitchFamily="34" charset="0"/>
              </a:rPr>
              <a:t>CIERRE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7926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BFE40F8-DB58-4E6C-AD51-134CA828ABA2}" type="datetimeFigureOut">
              <a:rPr lang="es-MX">
                <a:solidFill>
                  <a:srgbClr val="F99D1C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16/12/2016</a:t>
            </a:fld>
            <a:endParaRPr lang="es-MX" dirty="0">
              <a:solidFill>
                <a:srgbClr val="F99D1C"/>
              </a:solidFill>
              <a:latin typeface="Calibri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MX" dirty="0">
              <a:solidFill>
                <a:srgbClr val="F99D1C"/>
              </a:solidFill>
              <a:latin typeface="Calibri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70FD7B7-3D7E-4593-BA06-94CCFDABD4A2}" type="slidenum">
              <a:rPr lang="es-MX">
                <a:solidFill>
                  <a:srgbClr val="F99D1C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MX" dirty="0">
              <a:solidFill>
                <a:srgbClr val="F99D1C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903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 descr="pp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14554"/>
            <a:ext cx="4038600" cy="3911609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accent6">
                  <a:lumMod val="75000"/>
                </a:schemeClr>
              </a:buClr>
              <a:defRPr sz="2400"/>
            </a:lvl2pPr>
            <a:lvl3pPr>
              <a:buClr>
                <a:schemeClr val="accent6">
                  <a:lumMod val="75000"/>
                </a:schemeClr>
              </a:buClr>
              <a:defRPr sz="20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800"/>
            </a:lvl4pPr>
            <a:lvl5pPr>
              <a:buClr>
                <a:schemeClr val="accent6">
                  <a:lumMod val="7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14554"/>
            <a:ext cx="4038600" cy="391160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4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0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97969E-CB8C-4EBA-BA47-42104C0CF28C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16/12/2016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08DF7C2-D16E-4C50-AF70-47AB2C683E95}" type="slidenum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755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pp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2071678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714619"/>
            <a:ext cx="4040188" cy="341154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75000"/>
                </a:schemeClr>
              </a:buClr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600"/>
            </a:lvl4pPr>
            <a:lvl5pPr>
              <a:buClr>
                <a:schemeClr val="accent6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2071678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714619"/>
            <a:ext cx="4041775" cy="341154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75000"/>
                </a:schemeClr>
              </a:buClr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600"/>
            </a:lvl4pPr>
            <a:lvl5pPr>
              <a:buClr>
                <a:schemeClr val="accent6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8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FFC005E-C020-4BAC-B288-BED87D831799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16/12/2016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1E6982C6-FDC4-4923-9D46-8B41B7F335FD}" type="slidenum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860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Imagen" descr="pp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56BF13C-153B-4EAF-8DE2-07BEC62B7B52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16/12/2016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D00500B-1341-49FC-8479-D47BF7AF81B3}" type="slidenum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278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pp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143116"/>
            <a:ext cx="8229600" cy="39830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81C73EB-1F89-4A1E-A133-35F4B308DEAF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16/12/2016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BEFE6B6-369A-4DAE-BB8D-67C4B8633369}" type="slidenum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661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14400" y="1066800"/>
            <a:ext cx="7315200" cy="5524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00" b="1" spc="-150" baseline="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14400" y="1600203"/>
            <a:ext cx="7315200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spc="-15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4400" y="1981200"/>
            <a:ext cx="7315200" cy="441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s-CO" sz="1400" kern="1200" dirty="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CO" dirty="0" err="1" smtClean="0"/>
              <a:t>Lorem</a:t>
            </a:r>
            <a:r>
              <a:rPr lang="es-CO" dirty="0" smtClean="0"/>
              <a:t> </a:t>
            </a:r>
            <a:r>
              <a:rPr lang="es-CO" dirty="0" err="1" smtClean="0"/>
              <a:t>ipsum</a:t>
            </a:r>
            <a:r>
              <a:rPr lang="es-CO" dirty="0" smtClean="0"/>
              <a:t> dolor </a:t>
            </a:r>
            <a:r>
              <a:rPr lang="es-CO" dirty="0" err="1" smtClean="0"/>
              <a:t>sit</a:t>
            </a:r>
            <a:r>
              <a:rPr lang="es-CO" dirty="0" smtClean="0"/>
              <a:t> </a:t>
            </a:r>
            <a:r>
              <a:rPr lang="es-CO" dirty="0" err="1" smtClean="0"/>
              <a:t>amet</a:t>
            </a:r>
            <a:r>
              <a:rPr lang="es-CO" dirty="0" smtClean="0"/>
              <a:t>, </a:t>
            </a:r>
            <a:r>
              <a:rPr lang="es-CO" dirty="0" err="1" smtClean="0"/>
              <a:t>consectetuer</a:t>
            </a:r>
            <a:r>
              <a:rPr lang="es-CO" dirty="0" smtClean="0"/>
              <a:t> </a:t>
            </a:r>
            <a:r>
              <a:rPr lang="es-CO" dirty="0" err="1" smtClean="0"/>
              <a:t>adipiscing</a:t>
            </a:r>
            <a:r>
              <a:rPr lang="es-CO" dirty="0" smtClean="0"/>
              <a:t> </a:t>
            </a:r>
            <a:r>
              <a:rPr lang="es-CO" dirty="0" err="1" smtClean="0"/>
              <a:t>elit</a:t>
            </a:r>
            <a:r>
              <a:rPr lang="es-CO" dirty="0" smtClean="0"/>
              <a:t>, sed </a:t>
            </a:r>
            <a:r>
              <a:rPr lang="es-CO" dirty="0" err="1" smtClean="0"/>
              <a:t>diam</a:t>
            </a:r>
            <a:r>
              <a:rPr lang="es-CO" dirty="0" smtClean="0"/>
              <a:t> </a:t>
            </a:r>
            <a:r>
              <a:rPr lang="es-CO" dirty="0" err="1" smtClean="0"/>
              <a:t>nonummy</a:t>
            </a:r>
            <a:r>
              <a:rPr lang="es-CO" dirty="0" smtClean="0"/>
              <a:t> </a:t>
            </a:r>
            <a:r>
              <a:rPr lang="es-CO" dirty="0" err="1" smtClean="0"/>
              <a:t>nibh</a:t>
            </a:r>
            <a:r>
              <a:rPr lang="es-CO" dirty="0" smtClean="0"/>
              <a:t> </a:t>
            </a:r>
            <a:r>
              <a:rPr lang="es-CO" dirty="0" err="1" smtClean="0"/>
              <a:t>euismod</a:t>
            </a:r>
            <a:r>
              <a:rPr lang="es-CO" dirty="0" smtClean="0"/>
              <a:t> </a:t>
            </a:r>
            <a:r>
              <a:rPr lang="es-CO" dirty="0" err="1" smtClean="0"/>
              <a:t>tincidunt</a:t>
            </a:r>
            <a:r>
              <a:rPr lang="es-CO" dirty="0" smtClean="0"/>
              <a:t> ut </a:t>
            </a:r>
            <a:r>
              <a:rPr lang="es-CO" dirty="0" err="1" smtClean="0"/>
              <a:t>laoreet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magna </a:t>
            </a:r>
            <a:r>
              <a:rPr lang="es-CO" dirty="0" err="1" smtClean="0"/>
              <a:t>aliquam</a:t>
            </a:r>
            <a:r>
              <a:rPr lang="es-CO" dirty="0" smtClean="0"/>
              <a:t> </a:t>
            </a:r>
            <a:r>
              <a:rPr lang="es-CO" dirty="0" err="1" smtClean="0"/>
              <a:t>erat</a:t>
            </a:r>
            <a:r>
              <a:rPr lang="es-CO" dirty="0" smtClean="0"/>
              <a:t> </a:t>
            </a:r>
            <a:r>
              <a:rPr lang="es-CO" dirty="0" err="1" smtClean="0"/>
              <a:t>volutpat</a:t>
            </a:r>
            <a:r>
              <a:rPr lang="es-CO" dirty="0" smtClean="0"/>
              <a:t>. Ut </a:t>
            </a:r>
            <a:r>
              <a:rPr lang="es-CO" dirty="0" err="1" smtClean="0"/>
              <a:t>wisi</a:t>
            </a:r>
            <a:r>
              <a:rPr lang="es-CO" dirty="0" smtClean="0"/>
              <a:t> </a:t>
            </a:r>
            <a:r>
              <a:rPr lang="es-CO" dirty="0" err="1" smtClean="0"/>
              <a:t>enim</a:t>
            </a:r>
            <a:r>
              <a:rPr lang="es-CO" dirty="0" smtClean="0"/>
              <a:t> ad </a:t>
            </a:r>
            <a:r>
              <a:rPr lang="es-CO" dirty="0" err="1" smtClean="0"/>
              <a:t>minim</a:t>
            </a:r>
            <a:r>
              <a:rPr lang="es-CO" dirty="0" smtClean="0"/>
              <a:t> </a:t>
            </a:r>
            <a:r>
              <a:rPr lang="es-CO" dirty="0" err="1" smtClean="0"/>
              <a:t>veniam</a:t>
            </a:r>
            <a:r>
              <a:rPr lang="es-CO" dirty="0" smtClean="0"/>
              <a:t>, </a:t>
            </a:r>
            <a:r>
              <a:rPr lang="es-CO" dirty="0" err="1" smtClean="0"/>
              <a:t>quis</a:t>
            </a:r>
            <a:r>
              <a:rPr lang="es-CO" dirty="0" smtClean="0"/>
              <a:t> </a:t>
            </a:r>
            <a:r>
              <a:rPr lang="es-CO" dirty="0" err="1" smtClean="0"/>
              <a:t>nostrud</a:t>
            </a:r>
            <a:r>
              <a:rPr lang="es-CO" dirty="0" smtClean="0"/>
              <a:t> </a:t>
            </a:r>
            <a:r>
              <a:rPr lang="es-CO" dirty="0" err="1" smtClean="0"/>
              <a:t>exerci</a:t>
            </a:r>
            <a:r>
              <a:rPr lang="es-CO" dirty="0" smtClean="0"/>
              <a:t> </a:t>
            </a:r>
            <a:r>
              <a:rPr lang="es-CO" dirty="0" err="1" smtClean="0"/>
              <a:t>tation</a:t>
            </a:r>
            <a:r>
              <a:rPr lang="es-CO" dirty="0" smtClean="0"/>
              <a:t> </a:t>
            </a:r>
            <a:r>
              <a:rPr lang="es-CO" dirty="0" err="1" smtClean="0"/>
              <a:t>ullamcorper</a:t>
            </a:r>
            <a:r>
              <a:rPr lang="es-CO" dirty="0" smtClean="0"/>
              <a:t> </a:t>
            </a:r>
            <a:r>
              <a:rPr lang="es-CO" dirty="0" err="1" smtClean="0"/>
              <a:t>suscipit</a:t>
            </a:r>
            <a:r>
              <a:rPr lang="es-CO" dirty="0" smtClean="0"/>
              <a:t> </a:t>
            </a:r>
            <a:r>
              <a:rPr lang="es-CO" dirty="0" err="1" smtClean="0"/>
              <a:t>lobortis</a:t>
            </a:r>
            <a:r>
              <a:rPr lang="es-CO" dirty="0" smtClean="0"/>
              <a:t> </a:t>
            </a:r>
            <a:r>
              <a:rPr lang="es-CO" dirty="0" err="1" smtClean="0"/>
              <a:t>nisl</a:t>
            </a:r>
            <a:r>
              <a:rPr lang="es-CO" dirty="0" smtClean="0"/>
              <a:t> ut </a:t>
            </a:r>
            <a:r>
              <a:rPr lang="es-CO" dirty="0" err="1" smtClean="0"/>
              <a:t>aliquip</a:t>
            </a:r>
            <a:r>
              <a:rPr lang="es-CO" dirty="0" smtClean="0"/>
              <a:t> ex </a:t>
            </a:r>
            <a:r>
              <a:rPr lang="es-CO" dirty="0" err="1" smtClean="0"/>
              <a:t>ea</a:t>
            </a:r>
            <a:r>
              <a:rPr lang="es-CO" dirty="0" smtClean="0"/>
              <a:t> </a:t>
            </a:r>
            <a:r>
              <a:rPr lang="es-CO" dirty="0" err="1" smtClean="0"/>
              <a:t>commodo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.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autem</a:t>
            </a:r>
            <a:r>
              <a:rPr lang="es-CO" dirty="0" smtClean="0"/>
              <a:t>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eum</a:t>
            </a:r>
            <a:r>
              <a:rPr lang="es-CO" dirty="0" smtClean="0"/>
              <a:t> </a:t>
            </a:r>
            <a:r>
              <a:rPr lang="es-CO" dirty="0" err="1" smtClean="0"/>
              <a:t>iriure</a:t>
            </a:r>
            <a:r>
              <a:rPr lang="es-CO" dirty="0" smtClean="0"/>
              <a:t> dolor in </a:t>
            </a:r>
            <a:r>
              <a:rPr lang="es-CO" dirty="0" err="1" smtClean="0"/>
              <a:t>hendrerit</a:t>
            </a:r>
            <a:r>
              <a:rPr lang="es-CO" dirty="0" smtClean="0"/>
              <a:t> in </a:t>
            </a:r>
            <a:r>
              <a:rPr lang="es-CO" dirty="0" err="1" smtClean="0"/>
              <a:t>vulputate</a:t>
            </a:r>
            <a:r>
              <a:rPr lang="es-CO" dirty="0" smtClean="0"/>
              <a:t> </a:t>
            </a:r>
            <a:r>
              <a:rPr lang="es-CO" dirty="0" err="1" smtClean="0"/>
              <a:t>velit</a:t>
            </a:r>
            <a:r>
              <a:rPr lang="es-CO" dirty="0" smtClean="0"/>
              <a:t> </a:t>
            </a:r>
            <a:r>
              <a:rPr lang="es-CO" dirty="0" err="1" smtClean="0"/>
              <a:t>esse</a:t>
            </a:r>
            <a:r>
              <a:rPr lang="es-CO" dirty="0" smtClean="0"/>
              <a:t> </a:t>
            </a:r>
            <a:r>
              <a:rPr lang="es-CO" dirty="0" err="1" smtClean="0"/>
              <a:t>molestie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,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illum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</a:t>
            </a:r>
            <a:r>
              <a:rPr lang="es-CO" dirty="0" err="1" smtClean="0"/>
              <a:t>eu</a:t>
            </a:r>
            <a:r>
              <a:rPr lang="es-CO" dirty="0" smtClean="0"/>
              <a:t> </a:t>
            </a:r>
            <a:r>
              <a:rPr lang="es-CO" dirty="0" err="1" smtClean="0"/>
              <a:t>feugiat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facilisis</a:t>
            </a:r>
            <a:r>
              <a:rPr lang="es-CO" dirty="0" smtClean="0"/>
              <a:t> at vero eros et </a:t>
            </a:r>
            <a:r>
              <a:rPr lang="es-CO" dirty="0" err="1" smtClean="0"/>
              <a:t>accumsan</a:t>
            </a:r>
            <a:r>
              <a:rPr lang="es-CO" dirty="0" smtClean="0"/>
              <a:t> et </a:t>
            </a:r>
            <a:r>
              <a:rPr lang="es-CO" dirty="0" err="1" smtClean="0"/>
              <a:t>iusto</a:t>
            </a:r>
            <a:r>
              <a:rPr lang="es-CO" dirty="0" smtClean="0"/>
              <a:t> odio </a:t>
            </a:r>
            <a:r>
              <a:rPr lang="es-CO" dirty="0" err="1" smtClean="0"/>
              <a:t>dignissim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blandit</a:t>
            </a:r>
            <a:r>
              <a:rPr lang="es-CO" dirty="0" smtClean="0"/>
              <a:t> </a:t>
            </a:r>
            <a:r>
              <a:rPr lang="es-CO" dirty="0" err="1" smtClean="0"/>
              <a:t>praesent</a:t>
            </a:r>
            <a:r>
              <a:rPr lang="es-CO" dirty="0" smtClean="0"/>
              <a:t> </a:t>
            </a:r>
            <a:r>
              <a:rPr lang="es-CO" dirty="0" err="1" smtClean="0"/>
              <a:t>luptatum</a:t>
            </a:r>
            <a:r>
              <a:rPr lang="es-CO" dirty="0" smtClean="0"/>
              <a:t> </a:t>
            </a:r>
            <a:r>
              <a:rPr lang="es-CO" dirty="0" err="1" smtClean="0"/>
              <a:t>zzril</a:t>
            </a:r>
            <a:r>
              <a:rPr lang="es-CO" dirty="0" smtClean="0"/>
              <a:t> </a:t>
            </a:r>
            <a:r>
              <a:rPr lang="es-CO" dirty="0" err="1" smtClean="0"/>
              <a:t>delenit</a:t>
            </a:r>
            <a:r>
              <a:rPr lang="es-CO" dirty="0" smtClean="0"/>
              <a:t> </a:t>
            </a:r>
            <a:r>
              <a:rPr lang="es-CO" dirty="0" err="1" smtClean="0"/>
              <a:t>augue</a:t>
            </a:r>
            <a:r>
              <a:rPr lang="es-CO" dirty="0" smtClean="0"/>
              <a:t>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te </a:t>
            </a:r>
            <a:r>
              <a:rPr lang="es-CO" dirty="0" err="1" smtClean="0"/>
              <a:t>feugait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</a:t>
            </a:r>
            <a:r>
              <a:rPr lang="es-CO" dirty="0" smtClean="0"/>
              <a:t>. </a:t>
            </a:r>
            <a:r>
              <a:rPr lang="es-CO" dirty="0" err="1" smtClean="0"/>
              <a:t>Nam</a:t>
            </a:r>
            <a:r>
              <a:rPr lang="es-CO" dirty="0" smtClean="0"/>
              <a:t> </a:t>
            </a:r>
            <a:r>
              <a:rPr lang="es-CO" dirty="0" err="1" smtClean="0"/>
              <a:t>liber</a:t>
            </a:r>
            <a:r>
              <a:rPr lang="es-CO" dirty="0" smtClean="0"/>
              <a:t> </a:t>
            </a:r>
            <a:r>
              <a:rPr lang="es-CO" dirty="0" err="1" smtClean="0"/>
              <a:t>tempor</a:t>
            </a:r>
            <a:r>
              <a:rPr lang="es-CO" dirty="0" smtClean="0"/>
              <a:t> cum </a:t>
            </a:r>
            <a:r>
              <a:rPr lang="es-CO" dirty="0" err="1" smtClean="0"/>
              <a:t>soluta</a:t>
            </a:r>
            <a:r>
              <a:rPr lang="es-CO" dirty="0" smtClean="0"/>
              <a:t> </a:t>
            </a:r>
            <a:r>
              <a:rPr lang="es-CO" dirty="0" err="1" smtClean="0"/>
              <a:t>nobis</a:t>
            </a:r>
            <a:r>
              <a:rPr lang="es-CO" dirty="0" smtClean="0"/>
              <a:t> </a:t>
            </a:r>
            <a:r>
              <a:rPr lang="es-CO" dirty="0" err="1" smtClean="0"/>
              <a:t>eleifend</a:t>
            </a:r>
            <a:r>
              <a:rPr lang="es-CO" dirty="0" smtClean="0"/>
              <a:t> </a:t>
            </a:r>
            <a:r>
              <a:rPr lang="es-CO" dirty="0" err="1" smtClean="0"/>
              <a:t>option</a:t>
            </a:r>
            <a:r>
              <a:rPr lang="es-CO" dirty="0" smtClean="0"/>
              <a:t> </a:t>
            </a:r>
            <a:r>
              <a:rPr lang="es-CO" dirty="0" err="1" smtClean="0"/>
              <a:t>congue</a:t>
            </a:r>
            <a:r>
              <a:rPr lang="es-CO" dirty="0" smtClean="0"/>
              <a:t> nihil </a:t>
            </a:r>
            <a:r>
              <a:rPr lang="es-CO" dirty="0" err="1" smtClean="0"/>
              <a:t>imperdiet</a:t>
            </a:r>
            <a:r>
              <a:rPr lang="es-CO" dirty="0" smtClean="0"/>
              <a:t> </a:t>
            </a:r>
            <a:r>
              <a:rPr lang="es-CO" dirty="0" err="1" smtClean="0"/>
              <a:t>doming</a:t>
            </a:r>
            <a:r>
              <a:rPr lang="es-CO" dirty="0" smtClean="0"/>
              <a:t> id </a:t>
            </a:r>
            <a:r>
              <a:rPr lang="es-CO" dirty="0" err="1" smtClean="0"/>
              <a:t>quod</a:t>
            </a:r>
            <a:r>
              <a:rPr lang="es-CO" dirty="0" smtClean="0"/>
              <a:t> </a:t>
            </a:r>
            <a:r>
              <a:rPr lang="es-CO" dirty="0" err="1" smtClean="0"/>
              <a:t>mazim</a:t>
            </a:r>
            <a:r>
              <a:rPr lang="es-CO" dirty="0" smtClean="0"/>
              <a:t> </a:t>
            </a:r>
            <a:r>
              <a:rPr lang="es-CO" dirty="0" err="1" smtClean="0"/>
              <a:t>placerat</a:t>
            </a:r>
            <a:r>
              <a:rPr lang="es-CO" dirty="0" smtClean="0"/>
              <a:t> </a:t>
            </a:r>
            <a:r>
              <a:rPr lang="es-CO" dirty="0" err="1" smtClean="0"/>
              <a:t>facer</a:t>
            </a:r>
            <a:r>
              <a:rPr lang="es-CO" dirty="0" smtClean="0"/>
              <a:t> </a:t>
            </a:r>
            <a:r>
              <a:rPr lang="es-CO" dirty="0" err="1" smtClean="0"/>
              <a:t>possim</a:t>
            </a:r>
            <a:r>
              <a:rPr lang="es-CO" dirty="0" smtClean="0"/>
              <a:t> </a:t>
            </a:r>
            <a:r>
              <a:rPr lang="es-CO" dirty="0" err="1" smtClean="0"/>
              <a:t>assum</a:t>
            </a:r>
            <a:r>
              <a:rPr lang="es-CO" dirty="0" smtClean="0"/>
              <a:t>. </a:t>
            </a:r>
            <a:r>
              <a:rPr lang="es-CO" dirty="0" err="1" smtClean="0"/>
              <a:t>Typi</a:t>
            </a:r>
            <a:r>
              <a:rPr lang="es-CO" dirty="0" smtClean="0"/>
              <a:t> non </a:t>
            </a:r>
            <a:r>
              <a:rPr lang="es-CO" dirty="0" err="1" smtClean="0"/>
              <a:t>habent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 </a:t>
            </a:r>
            <a:r>
              <a:rPr lang="es-CO" dirty="0" err="1" smtClean="0"/>
              <a:t>insitam</a:t>
            </a:r>
            <a:r>
              <a:rPr lang="es-CO" dirty="0" smtClean="0"/>
              <a:t>; </a:t>
            </a:r>
            <a:r>
              <a:rPr lang="es-CO" dirty="0" err="1" smtClean="0"/>
              <a:t>est</a:t>
            </a:r>
            <a:r>
              <a:rPr lang="es-CO" dirty="0" smtClean="0"/>
              <a:t> </a:t>
            </a:r>
            <a:r>
              <a:rPr lang="es-CO" dirty="0" err="1" smtClean="0"/>
              <a:t>usus</a:t>
            </a:r>
            <a:r>
              <a:rPr lang="es-CO" dirty="0" smtClean="0"/>
              <a:t> </a:t>
            </a:r>
            <a:r>
              <a:rPr lang="es-CO" dirty="0" err="1" smtClean="0"/>
              <a:t>legentis</a:t>
            </a:r>
            <a:r>
              <a:rPr lang="es-CO" dirty="0" smtClean="0"/>
              <a:t> in </a:t>
            </a:r>
            <a:r>
              <a:rPr lang="es-CO" dirty="0" err="1" smtClean="0"/>
              <a:t>iis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facit</a:t>
            </a:r>
            <a:r>
              <a:rPr lang="es-CO" dirty="0" smtClean="0"/>
              <a:t> </a:t>
            </a:r>
            <a:r>
              <a:rPr lang="es-CO" dirty="0" err="1" smtClean="0"/>
              <a:t>eorum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.</a:t>
            </a:r>
            <a:endParaRPr lang="es-CO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Calibri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83017704"/>
      </p:ext>
    </p:extLst>
  </p:cSld>
  <p:clrMapOvr>
    <a:masterClrMapping/>
  </p:clrMapOvr>
  <p:transition spd="slow">
    <p:fade/>
  </p:transition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 descr="pp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14554"/>
            <a:ext cx="4038600" cy="3911609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accent6">
                  <a:lumMod val="75000"/>
                </a:schemeClr>
              </a:buClr>
              <a:defRPr sz="2400"/>
            </a:lvl2pPr>
            <a:lvl3pPr>
              <a:buClr>
                <a:schemeClr val="accent6">
                  <a:lumMod val="75000"/>
                </a:schemeClr>
              </a:buClr>
              <a:defRPr sz="20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800"/>
            </a:lvl4pPr>
            <a:lvl5pPr>
              <a:buClr>
                <a:schemeClr val="accent6">
                  <a:lumMod val="7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14554"/>
            <a:ext cx="4038600" cy="391160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4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0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97969E-CB8C-4EBA-BA47-42104C0CF28C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16/12/2016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08DF7C2-D16E-4C50-AF70-47AB2C683E95}" type="slidenum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674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pp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2071678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714619"/>
            <a:ext cx="4040188" cy="341154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75000"/>
                </a:schemeClr>
              </a:buClr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600"/>
            </a:lvl4pPr>
            <a:lvl5pPr>
              <a:buClr>
                <a:schemeClr val="accent6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2071678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714619"/>
            <a:ext cx="4041775" cy="341154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75000"/>
                </a:schemeClr>
              </a:buClr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600"/>
            </a:lvl4pPr>
            <a:lvl5pPr>
              <a:buClr>
                <a:schemeClr val="accent6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8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FFC005E-C020-4BAC-B288-BED87D831799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16/12/2016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1E6982C6-FDC4-4923-9D46-8B41B7F335FD}" type="slidenum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60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Imagen" descr="pp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56BF13C-153B-4EAF-8DE2-07BEC62B7B52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16/12/2016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D00500B-1341-49FC-8479-D47BF7AF81B3}" type="slidenum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045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pp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143116"/>
            <a:ext cx="8229600" cy="39830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81C73EB-1F89-4A1E-A133-35F4B308DEAF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16/12/2016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BEFE6B6-369A-4DAE-BB8D-67C4B8633369}" type="slidenum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302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9D8984-07A2-4690-8FFA-C8A89C5A4103}" type="datetimeFigureOut">
              <a:rPr lang="es-CO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16/12/2016</a:t>
            </a:fld>
            <a:endParaRPr lang="es-CO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041AFBB-82C1-4EF7-A1F0-E8CB1FDAB982}" type="slidenum">
              <a:rPr lang="es-CO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812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57200" y="2819400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 sz="4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r>
              <a:rPr lang="en-US" dirty="0" smtClean="0"/>
              <a:t>TÍTULO SUBTEMA</a:t>
            </a:r>
            <a:endParaRPr lang="es-CO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3429000"/>
            <a:ext cx="5486400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dirty="0" smtClean="0"/>
              <a:t>SUBTÍTULO</a:t>
            </a:r>
            <a:endParaRPr lang="es-CO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3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1676400"/>
            <a:ext cx="5486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sz="4500" b="1" dirty="0" smtClean="0"/>
              <a:t>LOREM IPSUM</a:t>
            </a:r>
            <a:endParaRPr lang="es-CO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828800" y="2514600"/>
            <a:ext cx="5486400" cy="3657600"/>
          </a:xfrm>
          <a:prstGeom prst="rect">
            <a:avLst/>
          </a:prstGeom>
        </p:spPr>
        <p:txBody>
          <a:bodyPr/>
          <a:lstStyle>
            <a:lvl1pPr marL="860425" indent="282575" algn="l">
              <a:buFont typeface="+mj-lt"/>
              <a:buAutoNum type="arabicPeriod"/>
              <a:defRPr sz="2000" b="1" spc="-150">
                <a:solidFill>
                  <a:schemeClr val="tx1"/>
                </a:solidFill>
                <a:latin typeface="Helvetica LT Std" pitchFamily="34" charset="0"/>
              </a:defRPr>
            </a:lvl1pPr>
            <a:lvl2pPr marL="971550" indent="-514350" algn="ctr">
              <a:buFont typeface="+mj-lt"/>
              <a:buAutoNum type="arabicPeriod"/>
              <a:defRPr/>
            </a:lvl2pPr>
            <a:lvl3pPr marL="1371600" indent="-457200" algn="ctr">
              <a:buFont typeface="+mj-lt"/>
              <a:buAutoNum type="arabicPeriod"/>
              <a:defRPr/>
            </a:lvl3pPr>
            <a:lvl4pPr marL="1828800" indent="-457200" algn="ctr">
              <a:buFont typeface="+mj-lt"/>
              <a:buAutoNum type="arabicPeriod"/>
              <a:defRPr/>
            </a:lvl4pPr>
            <a:lvl5pPr marL="2286000" indent="-457200" algn="ctr">
              <a:buFont typeface="+mj-lt"/>
              <a:buAutoNum type="arabicPeriod"/>
              <a:defRPr/>
            </a:lvl5pPr>
          </a:lstStyle>
          <a:p>
            <a:pPr lvl="0"/>
            <a:endParaRPr lang="en-US" sz="2000" dirty="0" smtClean="0"/>
          </a:p>
          <a:p>
            <a:pPr lvl="0"/>
            <a:r>
              <a:rPr lang="en-US" b="1" dirty="0" smtClean="0"/>
              <a:t>LOREM</a:t>
            </a:r>
          </a:p>
          <a:p>
            <a:pPr lvl="0"/>
            <a:r>
              <a:rPr lang="en-US" b="1" dirty="0" smtClean="0"/>
              <a:t>IPSUM</a:t>
            </a:r>
          </a:p>
          <a:p>
            <a:pPr lvl="0"/>
            <a:endParaRPr lang="en-US" dirty="0" smtClean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603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066800"/>
            <a:ext cx="7315200" cy="552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00" b="1" spc="-150" baseline="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sz="3500" b="1" dirty="0" smtClean="0"/>
              <a:t>LOREM IPSUM DOLOR SIT AMET</a:t>
            </a:r>
            <a:endParaRPr lang="es-CO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600200"/>
            <a:ext cx="7315200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spc="-15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sz="1500" b="1" dirty="0" smtClean="0"/>
              <a:t>CONSECTETUER ADIPISCING</a:t>
            </a:r>
            <a:endParaRPr lang="es-CO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4400" y="1981200"/>
            <a:ext cx="7315200" cy="441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s-CO" sz="1400" kern="1200" dirty="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CO" dirty="0" err="1" smtClean="0"/>
              <a:t>Lorem</a:t>
            </a:r>
            <a:r>
              <a:rPr lang="es-CO" dirty="0" smtClean="0"/>
              <a:t> </a:t>
            </a:r>
            <a:r>
              <a:rPr lang="es-CO" dirty="0" err="1" smtClean="0"/>
              <a:t>ipsum</a:t>
            </a:r>
            <a:r>
              <a:rPr lang="es-CO" dirty="0" smtClean="0"/>
              <a:t> dolor </a:t>
            </a:r>
            <a:r>
              <a:rPr lang="es-CO" dirty="0" err="1" smtClean="0"/>
              <a:t>sit</a:t>
            </a:r>
            <a:r>
              <a:rPr lang="es-CO" dirty="0" smtClean="0"/>
              <a:t> </a:t>
            </a:r>
            <a:r>
              <a:rPr lang="es-CO" dirty="0" err="1" smtClean="0"/>
              <a:t>amet</a:t>
            </a:r>
            <a:r>
              <a:rPr lang="es-CO" dirty="0" smtClean="0"/>
              <a:t>, </a:t>
            </a:r>
            <a:r>
              <a:rPr lang="es-CO" dirty="0" err="1" smtClean="0"/>
              <a:t>consectetuer</a:t>
            </a:r>
            <a:r>
              <a:rPr lang="es-CO" dirty="0" smtClean="0"/>
              <a:t> </a:t>
            </a:r>
            <a:r>
              <a:rPr lang="es-CO" dirty="0" err="1" smtClean="0"/>
              <a:t>adipiscing</a:t>
            </a:r>
            <a:r>
              <a:rPr lang="es-CO" dirty="0" smtClean="0"/>
              <a:t> </a:t>
            </a:r>
            <a:r>
              <a:rPr lang="es-CO" dirty="0" err="1" smtClean="0"/>
              <a:t>elit</a:t>
            </a:r>
            <a:r>
              <a:rPr lang="es-CO" dirty="0" smtClean="0"/>
              <a:t>, sed </a:t>
            </a:r>
            <a:r>
              <a:rPr lang="es-CO" dirty="0" err="1" smtClean="0"/>
              <a:t>diam</a:t>
            </a:r>
            <a:r>
              <a:rPr lang="es-CO" dirty="0" smtClean="0"/>
              <a:t> </a:t>
            </a:r>
            <a:r>
              <a:rPr lang="es-CO" dirty="0" err="1" smtClean="0"/>
              <a:t>nonummy</a:t>
            </a:r>
            <a:r>
              <a:rPr lang="es-CO" dirty="0" smtClean="0"/>
              <a:t> </a:t>
            </a:r>
            <a:r>
              <a:rPr lang="es-CO" dirty="0" err="1" smtClean="0"/>
              <a:t>nibh</a:t>
            </a:r>
            <a:r>
              <a:rPr lang="es-CO" dirty="0" smtClean="0"/>
              <a:t> </a:t>
            </a:r>
            <a:r>
              <a:rPr lang="es-CO" dirty="0" err="1" smtClean="0"/>
              <a:t>euismod</a:t>
            </a:r>
            <a:r>
              <a:rPr lang="es-CO" dirty="0" smtClean="0"/>
              <a:t> </a:t>
            </a:r>
            <a:r>
              <a:rPr lang="es-CO" dirty="0" err="1" smtClean="0"/>
              <a:t>tincidunt</a:t>
            </a:r>
            <a:r>
              <a:rPr lang="es-CO" dirty="0" smtClean="0"/>
              <a:t> ut </a:t>
            </a:r>
            <a:r>
              <a:rPr lang="es-CO" dirty="0" err="1" smtClean="0"/>
              <a:t>laoreet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magna </a:t>
            </a:r>
            <a:r>
              <a:rPr lang="es-CO" dirty="0" err="1" smtClean="0"/>
              <a:t>aliquam</a:t>
            </a:r>
            <a:r>
              <a:rPr lang="es-CO" dirty="0" smtClean="0"/>
              <a:t> </a:t>
            </a:r>
            <a:r>
              <a:rPr lang="es-CO" dirty="0" err="1" smtClean="0"/>
              <a:t>erat</a:t>
            </a:r>
            <a:r>
              <a:rPr lang="es-CO" dirty="0" smtClean="0"/>
              <a:t> </a:t>
            </a:r>
            <a:r>
              <a:rPr lang="es-CO" dirty="0" err="1" smtClean="0"/>
              <a:t>volutpat</a:t>
            </a:r>
            <a:r>
              <a:rPr lang="es-CO" dirty="0" smtClean="0"/>
              <a:t>. Ut </a:t>
            </a:r>
            <a:r>
              <a:rPr lang="es-CO" dirty="0" err="1" smtClean="0"/>
              <a:t>wisi</a:t>
            </a:r>
            <a:r>
              <a:rPr lang="es-CO" dirty="0" smtClean="0"/>
              <a:t> </a:t>
            </a:r>
            <a:r>
              <a:rPr lang="es-CO" dirty="0" err="1" smtClean="0"/>
              <a:t>enim</a:t>
            </a:r>
            <a:r>
              <a:rPr lang="es-CO" dirty="0" smtClean="0"/>
              <a:t> ad </a:t>
            </a:r>
            <a:r>
              <a:rPr lang="es-CO" dirty="0" err="1" smtClean="0"/>
              <a:t>minim</a:t>
            </a:r>
            <a:r>
              <a:rPr lang="es-CO" dirty="0" smtClean="0"/>
              <a:t> </a:t>
            </a:r>
            <a:r>
              <a:rPr lang="es-CO" dirty="0" err="1" smtClean="0"/>
              <a:t>veniam</a:t>
            </a:r>
            <a:r>
              <a:rPr lang="es-CO" dirty="0" smtClean="0"/>
              <a:t>, </a:t>
            </a:r>
            <a:r>
              <a:rPr lang="es-CO" dirty="0" err="1" smtClean="0"/>
              <a:t>quis</a:t>
            </a:r>
            <a:r>
              <a:rPr lang="es-CO" dirty="0" smtClean="0"/>
              <a:t> </a:t>
            </a:r>
            <a:r>
              <a:rPr lang="es-CO" dirty="0" err="1" smtClean="0"/>
              <a:t>nostrud</a:t>
            </a:r>
            <a:r>
              <a:rPr lang="es-CO" dirty="0" smtClean="0"/>
              <a:t> </a:t>
            </a:r>
            <a:r>
              <a:rPr lang="es-CO" dirty="0" err="1" smtClean="0"/>
              <a:t>exerci</a:t>
            </a:r>
            <a:r>
              <a:rPr lang="es-CO" dirty="0" smtClean="0"/>
              <a:t> </a:t>
            </a:r>
            <a:r>
              <a:rPr lang="es-CO" dirty="0" err="1" smtClean="0"/>
              <a:t>tation</a:t>
            </a:r>
            <a:r>
              <a:rPr lang="es-CO" dirty="0" smtClean="0"/>
              <a:t> </a:t>
            </a:r>
            <a:r>
              <a:rPr lang="es-CO" dirty="0" err="1" smtClean="0"/>
              <a:t>ullamcorper</a:t>
            </a:r>
            <a:r>
              <a:rPr lang="es-CO" dirty="0" smtClean="0"/>
              <a:t> </a:t>
            </a:r>
            <a:r>
              <a:rPr lang="es-CO" dirty="0" err="1" smtClean="0"/>
              <a:t>suscipit</a:t>
            </a:r>
            <a:r>
              <a:rPr lang="es-CO" dirty="0" smtClean="0"/>
              <a:t> </a:t>
            </a:r>
            <a:r>
              <a:rPr lang="es-CO" dirty="0" err="1" smtClean="0"/>
              <a:t>lobortis</a:t>
            </a:r>
            <a:r>
              <a:rPr lang="es-CO" dirty="0" smtClean="0"/>
              <a:t> </a:t>
            </a:r>
            <a:r>
              <a:rPr lang="es-CO" dirty="0" err="1" smtClean="0"/>
              <a:t>nisl</a:t>
            </a:r>
            <a:r>
              <a:rPr lang="es-CO" dirty="0" smtClean="0"/>
              <a:t> ut </a:t>
            </a:r>
            <a:r>
              <a:rPr lang="es-CO" dirty="0" err="1" smtClean="0"/>
              <a:t>aliquip</a:t>
            </a:r>
            <a:r>
              <a:rPr lang="es-CO" dirty="0" smtClean="0"/>
              <a:t> ex </a:t>
            </a:r>
            <a:r>
              <a:rPr lang="es-CO" dirty="0" err="1" smtClean="0"/>
              <a:t>ea</a:t>
            </a:r>
            <a:r>
              <a:rPr lang="es-CO" dirty="0" smtClean="0"/>
              <a:t> </a:t>
            </a:r>
            <a:r>
              <a:rPr lang="es-CO" dirty="0" err="1" smtClean="0"/>
              <a:t>commodo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.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autem</a:t>
            </a:r>
            <a:r>
              <a:rPr lang="es-CO" dirty="0" smtClean="0"/>
              <a:t>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eum</a:t>
            </a:r>
            <a:r>
              <a:rPr lang="es-CO" dirty="0" smtClean="0"/>
              <a:t> </a:t>
            </a:r>
            <a:r>
              <a:rPr lang="es-CO" dirty="0" err="1" smtClean="0"/>
              <a:t>iriure</a:t>
            </a:r>
            <a:r>
              <a:rPr lang="es-CO" dirty="0" smtClean="0"/>
              <a:t> dolor in </a:t>
            </a:r>
            <a:r>
              <a:rPr lang="es-CO" dirty="0" err="1" smtClean="0"/>
              <a:t>hendrerit</a:t>
            </a:r>
            <a:r>
              <a:rPr lang="es-CO" dirty="0" smtClean="0"/>
              <a:t> in </a:t>
            </a:r>
            <a:r>
              <a:rPr lang="es-CO" dirty="0" err="1" smtClean="0"/>
              <a:t>vulputate</a:t>
            </a:r>
            <a:r>
              <a:rPr lang="es-CO" dirty="0" smtClean="0"/>
              <a:t> </a:t>
            </a:r>
            <a:r>
              <a:rPr lang="es-CO" dirty="0" err="1" smtClean="0"/>
              <a:t>velit</a:t>
            </a:r>
            <a:r>
              <a:rPr lang="es-CO" dirty="0" smtClean="0"/>
              <a:t> </a:t>
            </a:r>
            <a:r>
              <a:rPr lang="es-CO" dirty="0" err="1" smtClean="0"/>
              <a:t>esse</a:t>
            </a:r>
            <a:r>
              <a:rPr lang="es-CO" dirty="0" smtClean="0"/>
              <a:t> </a:t>
            </a:r>
            <a:r>
              <a:rPr lang="es-CO" dirty="0" err="1" smtClean="0"/>
              <a:t>molestie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,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illum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</a:t>
            </a:r>
            <a:r>
              <a:rPr lang="es-CO" dirty="0" err="1" smtClean="0"/>
              <a:t>eu</a:t>
            </a:r>
            <a:r>
              <a:rPr lang="es-CO" dirty="0" smtClean="0"/>
              <a:t> </a:t>
            </a:r>
            <a:r>
              <a:rPr lang="es-CO" dirty="0" err="1" smtClean="0"/>
              <a:t>feugiat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facilisis</a:t>
            </a:r>
            <a:r>
              <a:rPr lang="es-CO" dirty="0" smtClean="0"/>
              <a:t> at vero eros et </a:t>
            </a:r>
            <a:r>
              <a:rPr lang="es-CO" dirty="0" err="1" smtClean="0"/>
              <a:t>accumsan</a:t>
            </a:r>
            <a:r>
              <a:rPr lang="es-CO" dirty="0" smtClean="0"/>
              <a:t> et </a:t>
            </a:r>
            <a:r>
              <a:rPr lang="es-CO" dirty="0" err="1" smtClean="0"/>
              <a:t>iusto</a:t>
            </a:r>
            <a:r>
              <a:rPr lang="es-CO" dirty="0" smtClean="0"/>
              <a:t> odio </a:t>
            </a:r>
            <a:r>
              <a:rPr lang="es-CO" dirty="0" err="1" smtClean="0"/>
              <a:t>dignissim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blandit</a:t>
            </a:r>
            <a:r>
              <a:rPr lang="es-CO" dirty="0" smtClean="0"/>
              <a:t> </a:t>
            </a:r>
            <a:r>
              <a:rPr lang="es-CO" dirty="0" err="1" smtClean="0"/>
              <a:t>praesent</a:t>
            </a:r>
            <a:r>
              <a:rPr lang="es-CO" dirty="0" smtClean="0"/>
              <a:t> </a:t>
            </a:r>
            <a:r>
              <a:rPr lang="es-CO" dirty="0" err="1" smtClean="0"/>
              <a:t>luptatum</a:t>
            </a:r>
            <a:r>
              <a:rPr lang="es-CO" dirty="0" smtClean="0"/>
              <a:t> </a:t>
            </a:r>
            <a:r>
              <a:rPr lang="es-CO" dirty="0" err="1" smtClean="0"/>
              <a:t>zzril</a:t>
            </a:r>
            <a:r>
              <a:rPr lang="es-CO" dirty="0" smtClean="0"/>
              <a:t> </a:t>
            </a:r>
            <a:r>
              <a:rPr lang="es-CO" dirty="0" err="1" smtClean="0"/>
              <a:t>delenit</a:t>
            </a:r>
            <a:r>
              <a:rPr lang="es-CO" dirty="0" smtClean="0"/>
              <a:t> </a:t>
            </a:r>
            <a:r>
              <a:rPr lang="es-CO" dirty="0" err="1" smtClean="0"/>
              <a:t>augue</a:t>
            </a:r>
            <a:r>
              <a:rPr lang="es-CO" dirty="0" smtClean="0"/>
              <a:t>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te </a:t>
            </a:r>
            <a:r>
              <a:rPr lang="es-CO" dirty="0" err="1" smtClean="0"/>
              <a:t>feugait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</a:t>
            </a:r>
            <a:r>
              <a:rPr lang="es-CO" dirty="0" smtClean="0"/>
              <a:t>. </a:t>
            </a:r>
            <a:r>
              <a:rPr lang="es-CO" dirty="0" err="1" smtClean="0"/>
              <a:t>Nam</a:t>
            </a:r>
            <a:r>
              <a:rPr lang="es-CO" dirty="0" smtClean="0"/>
              <a:t> </a:t>
            </a:r>
            <a:r>
              <a:rPr lang="es-CO" dirty="0" err="1" smtClean="0"/>
              <a:t>liber</a:t>
            </a:r>
            <a:r>
              <a:rPr lang="es-CO" dirty="0" smtClean="0"/>
              <a:t> </a:t>
            </a:r>
            <a:r>
              <a:rPr lang="es-CO" dirty="0" err="1" smtClean="0"/>
              <a:t>tempor</a:t>
            </a:r>
            <a:r>
              <a:rPr lang="es-CO" dirty="0" smtClean="0"/>
              <a:t> cum </a:t>
            </a:r>
            <a:r>
              <a:rPr lang="es-CO" dirty="0" err="1" smtClean="0"/>
              <a:t>soluta</a:t>
            </a:r>
            <a:r>
              <a:rPr lang="es-CO" dirty="0" smtClean="0"/>
              <a:t> </a:t>
            </a:r>
            <a:r>
              <a:rPr lang="es-CO" dirty="0" err="1" smtClean="0"/>
              <a:t>nobis</a:t>
            </a:r>
            <a:r>
              <a:rPr lang="es-CO" dirty="0" smtClean="0"/>
              <a:t> </a:t>
            </a:r>
            <a:r>
              <a:rPr lang="es-CO" dirty="0" err="1" smtClean="0"/>
              <a:t>eleifend</a:t>
            </a:r>
            <a:r>
              <a:rPr lang="es-CO" dirty="0" smtClean="0"/>
              <a:t> </a:t>
            </a:r>
            <a:r>
              <a:rPr lang="es-CO" dirty="0" err="1" smtClean="0"/>
              <a:t>option</a:t>
            </a:r>
            <a:r>
              <a:rPr lang="es-CO" dirty="0" smtClean="0"/>
              <a:t> </a:t>
            </a:r>
            <a:r>
              <a:rPr lang="es-CO" dirty="0" err="1" smtClean="0"/>
              <a:t>congue</a:t>
            </a:r>
            <a:r>
              <a:rPr lang="es-CO" dirty="0" smtClean="0"/>
              <a:t> nihil </a:t>
            </a:r>
            <a:r>
              <a:rPr lang="es-CO" dirty="0" err="1" smtClean="0"/>
              <a:t>imperdiet</a:t>
            </a:r>
            <a:r>
              <a:rPr lang="es-CO" dirty="0" smtClean="0"/>
              <a:t> </a:t>
            </a:r>
            <a:r>
              <a:rPr lang="es-CO" dirty="0" err="1" smtClean="0"/>
              <a:t>doming</a:t>
            </a:r>
            <a:r>
              <a:rPr lang="es-CO" dirty="0" smtClean="0"/>
              <a:t> id </a:t>
            </a:r>
            <a:r>
              <a:rPr lang="es-CO" dirty="0" err="1" smtClean="0"/>
              <a:t>quod</a:t>
            </a:r>
            <a:r>
              <a:rPr lang="es-CO" dirty="0" smtClean="0"/>
              <a:t> </a:t>
            </a:r>
            <a:r>
              <a:rPr lang="es-CO" dirty="0" err="1" smtClean="0"/>
              <a:t>mazim</a:t>
            </a:r>
            <a:r>
              <a:rPr lang="es-CO" dirty="0" smtClean="0"/>
              <a:t> </a:t>
            </a:r>
            <a:r>
              <a:rPr lang="es-CO" dirty="0" err="1" smtClean="0"/>
              <a:t>placerat</a:t>
            </a:r>
            <a:r>
              <a:rPr lang="es-CO" dirty="0" smtClean="0"/>
              <a:t> </a:t>
            </a:r>
            <a:r>
              <a:rPr lang="es-CO" dirty="0" err="1" smtClean="0"/>
              <a:t>facer</a:t>
            </a:r>
            <a:r>
              <a:rPr lang="es-CO" dirty="0" smtClean="0"/>
              <a:t> </a:t>
            </a:r>
            <a:r>
              <a:rPr lang="es-CO" dirty="0" err="1" smtClean="0"/>
              <a:t>possim</a:t>
            </a:r>
            <a:r>
              <a:rPr lang="es-CO" dirty="0" smtClean="0"/>
              <a:t> </a:t>
            </a:r>
            <a:r>
              <a:rPr lang="es-CO" dirty="0" err="1" smtClean="0"/>
              <a:t>assum</a:t>
            </a:r>
            <a:r>
              <a:rPr lang="es-CO" dirty="0" smtClean="0"/>
              <a:t>. </a:t>
            </a:r>
            <a:r>
              <a:rPr lang="es-CO" dirty="0" err="1" smtClean="0"/>
              <a:t>Typi</a:t>
            </a:r>
            <a:r>
              <a:rPr lang="es-CO" dirty="0" smtClean="0"/>
              <a:t> non </a:t>
            </a:r>
            <a:r>
              <a:rPr lang="es-CO" dirty="0" err="1" smtClean="0"/>
              <a:t>habent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 </a:t>
            </a:r>
            <a:r>
              <a:rPr lang="es-CO" dirty="0" err="1" smtClean="0"/>
              <a:t>insitam</a:t>
            </a:r>
            <a:r>
              <a:rPr lang="es-CO" dirty="0" smtClean="0"/>
              <a:t>; </a:t>
            </a:r>
            <a:r>
              <a:rPr lang="es-CO" dirty="0" err="1" smtClean="0"/>
              <a:t>est</a:t>
            </a:r>
            <a:r>
              <a:rPr lang="es-CO" dirty="0" smtClean="0"/>
              <a:t> </a:t>
            </a:r>
            <a:r>
              <a:rPr lang="es-CO" dirty="0" err="1" smtClean="0"/>
              <a:t>usus</a:t>
            </a:r>
            <a:r>
              <a:rPr lang="es-CO" dirty="0" smtClean="0"/>
              <a:t> </a:t>
            </a:r>
            <a:r>
              <a:rPr lang="es-CO" dirty="0" err="1" smtClean="0"/>
              <a:t>legentis</a:t>
            </a:r>
            <a:r>
              <a:rPr lang="es-CO" dirty="0" smtClean="0"/>
              <a:t> in </a:t>
            </a:r>
            <a:r>
              <a:rPr lang="es-CO" dirty="0" err="1" smtClean="0"/>
              <a:t>iis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facit</a:t>
            </a:r>
            <a:r>
              <a:rPr lang="es-CO" dirty="0" smtClean="0"/>
              <a:t> </a:t>
            </a:r>
            <a:r>
              <a:rPr lang="es-CO" dirty="0" err="1" smtClean="0"/>
              <a:t>eorum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.</a:t>
            </a:r>
            <a:endParaRPr lang="es-CO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390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0480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5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dirty="0" smtClean="0"/>
              <a:t>“</a:t>
            </a:r>
            <a:r>
              <a:rPr lang="da-DK" dirty="0" smtClean="0"/>
              <a:t>Lorem ipsum dolor sit amet”</a:t>
            </a:r>
            <a:endParaRPr lang="es-CO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35814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CO" dirty="0" err="1" smtClean="0"/>
              <a:t>Consectetuer</a:t>
            </a:r>
            <a:r>
              <a:rPr lang="es-CO" dirty="0" smtClean="0"/>
              <a:t> </a:t>
            </a:r>
            <a:r>
              <a:rPr lang="es-CO" dirty="0" err="1" smtClean="0"/>
              <a:t>Adipiscing</a:t>
            </a:r>
            <a:endParaRPr lang="es-CO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104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91440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009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14400" y="30480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5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914400" y="35814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Calibri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99562289"/>
      </p:ext>
    </p:extLst>
  </p:cSld>
  <p:clrMapOvr>
    <a:masterClrMapping/>
  </p:clrMapOvr>
  <p:transition spd="slow">
    <p:fade/>
  </p:transition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286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909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ble Imag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5720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572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985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32004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3200400" y="685800"/>
            <a:ext cx="59436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333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1148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495800" y="1143000"/>
            <a:ext cx="4267200" cy="533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sz="3500" b="1" dirty="0" smtClean="0"/>
              <a:t>LOREM IMPSUM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495800" y="1524000"/>
            <a:ext cx="4191000" cy="533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sz="3500" b="1" dirty="0" smtClean="0"/>
              <a:t>DOLOR SIT AMET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495800" y="1981200"/>
            <a:ext cx="4267200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sz="1500" b="1" dirty="0" smtClean="0"/>
              <a:t>CONSECTETUER ADIPISCING</a:t>
            </a:r>
            <a:endParaRPr lang="es-CO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95800" y="2514600"/>
            <a:ext cx="4267200" cy="403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CO" dirty="0" err="1" smtClean="0"/>
              <a:t>Lorem</a:t>
            </a:r>
            <a:r>
              <a:rPr lang="es-CO" dirty="0" smtClean="0"/>
              <a:t> </a:t>
            </a:r>
            <a:r>
              <a:rPr lang="es-CO" dirty="0" err="1" smtClean="0"/>
              <a:t>ipsum</a:t>
            </a:r>
            <a:r>
              <a:rPr lang="es-CO" dirty="0" smtClean="0"/>
              <a:t> dolor </a:t>
            </a:r>
            <a:r>
              <a:rPr lang="es-CO" dirty="0" err="1" smtClean="0"/>
              <a:t>sit</a:t>
            </a:r>
            <a:r>
              <a:rPr lang="es-CO" dirty="0" smtClean="0"/>
              <a:t> </a:t>
            </a:r>
            <a:r>
              <a:rPr lang="es-CO" dirty="0" err="1" smtClean="0"/>
              <a:t>amet</a:t>
            </a:r>
            <a:r>
              <a:rPr lang="es-CO" dirty="0" smtClean="0"/>
              <a:t>, </a:t>
            </a:r>
            <a:r>
              <a:rPr lang="es-CO" dirty="0" err="1" smtClean="0"/>
              <a:t>consectetuer</a:t>
            </a:r>
            <a:r>
              <a:rPr lang="es-CO" dirty="0" smtClean="0"/>
              <a:t> </a:t>
            </a:r>
            <a:r>
              <a:rPr lang="es-CO" dirty="0" err="1" smtClean="0"/>
              <a:t>adipiscing</a:t>
            </a:r>
            <a:r>
              <a:rPr lang="es-CO" dirty="0" smtClean="0"/>
              <a:t> </a:t>
            </a:r>
            <a:r>
              <a:rPr lang="es-CO" dirty="0" err="1" smtClean="0"/>
              <a:t>elit</a:t>
            </a:r>
            <a:r>
              <a:rPr lang="es-CO" dirty="0" smtClean="0"/>
              <a:t>, sed </a:t>
            </a:r>
            <a:r>
              <a:rPr lang="es-CO" dirty="0" err="1" smtClean="0"/>
              <a:t>diam</a:t>
            </a:r>
            <a:r>
              <a:rPr lang="es-CO" dirty="0" smtClean="0"/>
              <a:t> </a:t>
            </a:r>
            <a:r>
              <a:rPr lang="es-CO" dirty="0" err="1" smtClean="0"/>
              <a:t>nonummy</a:t>
            </a:r>
            <a:r>
              <a:rPr lang="es-CO" dirty="0" smtClean="0"/>
              <a:t> </a:t>
            </a:r>
            <a:r>
              <a:rPr lang="es-CO" dirty="0" err="1" smtClean="0"/>
              <a:t>nibh</a:t>
            </a:r>
            <a:r>
              <a:rPr lang="es-CO" dirty="0" smtClean="0"/>
              <a:t> </a:t>
            </a:r>
            <a:r>
              <a:rPr lang="es-CO" dirty="0" err="1" smtClean="0"/>
              <a:t>euismod</a:t>
            </a:r>
            <a:r>
              <a:rPr lang="es-CO" dirty="0" smtClean="0"/>
              <a:t> </a:t>
            </a:r>
            <a:r>
              <a:rPr lang="es-CO" dirty="0" err="1" smtClean="0"/>
              <a:t>tincidunt</a:t>
            </a:r>
            <a:r>
              <a:rPr lang="es-CO" dirty="0" smtClean="0"/>
              <a:t> ut </a:t>
            </a:r>
            <a:r>
              <a:rPr lang="es-CO" dirty="0" err="1" smtClean="0"/>
              <a:t>laoreet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magna </a:t>
            </a:r>
            <a:r>
              <a:rPr lang="es-CO" dirty="0" err="1" smtClean="0"/>
              <a:t>aliquam</a:t>
            </a:r>
            <a:r>
              <a:rPr lang="es-CO" dirty="0" smtClean="0"/>
              <a:t> </a:t>
            </a:r>
            <a:r>
              <a:rPr lang="es-CO" dirty="0" err="1" smtClean="0"/>
              <a:t>erat</a:t>
            </a:r>
            <a:r>
              <a:rPr lang="es-CO" dirty="0" smtClean="0"/>
              <a:t> </a:t>
            </a:r>
            <a:r>
              <a:rPr lang="es-CO" dirty="0" err="1" smtClean="0"/>
              <a:t>volutpat</a:t>
            </a:r>
            <a:r>
              <a:rPr lang="es-CO" dirty="0" smtClean="0"/>
              <a:t>. Ut </a:t>
            </a:r>
            <a:r>
              <a:rPr lang="es-CO" dirty="0" err="1" smtClean="0"/>
              <a:t>wisi</a:t>
            </a:r>
            <a:r>
              <a:rPr lang="es-CO" dirty="0" smtClean="0"/>
              <a:t> </a:t>
            </a:r>
            <a:r>
              <a:rPr lang="es-CO" dirty="0" err="1" smtClean="0"/>
              <a:t>enim</a:t>
            </a:r>
            <a:r>
              <a:rPr lang="es-CO" dirty="0" smtClean="0"/>
              <a:t> ad </a:t>
            </a:r>
            <a:r>
              <a:rPr lang="es-CO" dirty="0" err="1" smtClean="0"/>
              <a:t>minim</a:t>
            </a:r>
            <a:r>
              <a:rPr lang="es-CO" dirty="0" smtClean="0"/>
              <a:t> </a:t>
            </a:r>
            <a:r>
              <a:rPr lang="es-CO" dirty="0" err="1" smtClean="0"/>
              <a:t>veniam</a:t>
            </a:r>
            <a:r>
              <a:rPr lang="es-CO" dirty="0" smtClean="0"/>
              <a:t>, </a:t>
            </a:r>
            <a:r>
              <a:rPr lang="es-CO" dirty="0" err="1" smtClean="0"/>
              <a:t>quis</a:t>
            </a:r>
            <a:r>
              <a:rPr lang="es-CO" dirty="0" smtClean="0"/>
              <a:t> </a:t>
            </a:r>
            <a:r>
              <a:rPr lang="es-CO" dirty="0" err="1" smtClean="0"/>
              <a:t>nostrud</a:t>
            </a:r>
            <a:r>
              <a:rPr lang="es-CO" dirty="0" smtClean="0"/>
              <a:t> </a:t>
            </a:r>
            <a:r>
              <a:rPr lang="es-CO" dirty="0" err="1" smtClean="0"/>
              <a:t>exerci</a:t>
            </a:r>
            <a:r>
              <a:rPr lang="es-CO" dirty="0" smtClean="0"/>
              <a:t> </a:t>
            </a:r>
            <a:r>
              <a:rPr lang="es-CO" dirty="0" err="1" smtClean="0"/>
              <a:t>tation</a:t>
            </a:r>
            <a:r>
              <a:rPr lang="es-CO" dirty="0" smtClean="0"/>
              <a:t> </a:t>
            </a:r>
            <a:r>
              <a:rPr lang="es-CO" dirty="0" err="1" smtClean="0"/>
              <a:t>ullamcorper</a:t>
            </a:r>
            <a:r>
              <a:rPr lang="es-CO" dirty="0" smtClean="0"/>
              <a:t> </a:t>
            </a:r>
            <a:r>
              <a:rPr lang="es-CO" dirty="0" err="1" smtClean="0"/>
              <a:t>suscipit</a:t>
            </a:r>
            <a:r>
              <a:rPr lang="es-CO" dirty="0" smtClean="0"/>
              <a:t> </a:t>
            </a:r>
            <a:r>
              <a:rPr lang="es-CO" dirty="0" err="1" smtClean="0"/>
              <a:t>lobortis</a:t>
            </a:r>
            <a:r>
              <a:rPr lang="es-CO" dirty="0" smtClean="0"/>
              <a:t> </a:t>
            </a:r>
            <a:r>
              <a:rPr lang="es-CO" dirty="0" err="1" smtClean="0"/>
              <a:t>nisl</a:t>
            </a:r>
            <a:r>
              <a:rPr lang="es-CO" dirty="0" smtClean="0"/>
              <a:t> ut </a:t>
            </a:r>
            <a:r>
              <a:rPr lang="es-CO" dirty="0" err="1" smtClean="0"/>
              <a:t>aliquip</a:t>
            </a:r>
            <a:r>
              <a:rPr lang="es-CO" dirty="0" smtClean="0"/>
              <a:t> ex </a:t>
            </a:r>
            <a:r>
              <a:rPr lang="es-CO" dirty="0" err="1" smtClean="0"/>
              <a:t>ea</a:t>
            </a:r>
            <a:r>
              <a:rPr lang="es-CO" dirty="0" smtClean="0"/>
              <a:t> </a:t>
            </a:r>
            <a:r>
              <a:rPr lang="es-CO" dirty="0" err="1" smtClean="0"/>
              <a:t>commodo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.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autem</a:t>
            </a:r>
            <a:r>
              <a:rPr lang="es-CO" dirty="0" smtClean="0"/>
              <a:t>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eum</a:t>
            </a:r>
            <a:r>
              <a:rPr lang="es-CO" dirty="0" smtClean="0"/>
              <a:t> </a:t>
            </a:r>
            <a:r>
              <a:rPr lang="es-CO" dirty="0" err="1" smtClean="0"/>
              <a:t>iriure</a:t>
            </a:r>
            <a:r>
              <a:rPr lang="es-CO" dirty="0" smtClean="0"/>
              <a:t> dolor in </a:t>
            </a:r>
            <a:r>
              <a:rPr lang="es-CO" dirty="0" err="1" smtClean="0"/>
              <a:t>hendrerit</a:t>
            </a:r>
            <a:r>
              <a:rPr lang="es-CO" dirty="0" smtClean="0"/>
              <a:t> in </a:t>
            </a:r>
            <a:r>
              <a:rPr lang="es-CO" dirty="0" err="1" smtClean="0"/>
              <a:t>vulputate</a:t>
            </a:r>
            <a:r>
              <a:rPr lang="es-CO" dirty="0" smtClean="0"/>
              <a:t> </a:t>
            </a:r>
            <a:r>
              <a:rPr lang="es-CO" dirty="0" err="1" smtClean="0"/>
              <a:t>velit</a:t>
            </a:r>
            <a:r>
              <a:rPr lang="es-CO" dirty="0" smtClean="0"/>
              <a:t> </a:t>
            </a:r>
            <a:r>
              <a:rPr lang="es-CO" dirty="0" err="1" smtClean="0"/>
              <a:t>esse</a:t>
            </a:r>
            <a:r>
              <a:rPr lang="es-CO" dirty="0" smtClean="0"/>
              <a:t> </a:t>
            </a:r>
            <a:r>
              <a:rPr lang="es-CO" dirty="0" err="1" smtClean="0"/>
              <a:t>molestie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,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illum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</a:t>
            </a:r>
            <a:r>
              <a:rPr lang="es-CO" dirty="0" err="1" smtClean="0"/>
              <a:t>eu</a:t>
            </a:r>
            <a:r>
              <a:rPr lang="es-CO" dirty="0" smtClean="0"/>
              <a:t> </a:t>
            </a:r>
            <a:r>
              <a:rPr lang="es-CO" dirty="0" err="1" smtClean="0"/>
              <a:t>feugiat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facilisis</a:t>
            </a:r>
            <a:r>
              <a:rPr lang="es-CO" dirty="0" smtClean="0"/>
              <a:t> at vero eros et </a:t>
            </a:r>
            <a:r>
              <a:rPr lang="es-CO" dirty="0" err="1" smtClean="0"/>
              <a:t>accumsan</a:t>
            </a:r>
            <a:r>
              <a:rPr lang="es-CO" dirty="0" smtClean="0"/>
              <a:t> et </a:t>
            </a:r>
            <a:r>
              <a:rPr lang="es-CO" dirty="0" err="1" smtClean="0"/>
              <a:t>iusto</a:t>
            </a:r>
            <a:r>
              <a:rPr lang="es-CO" dirty="0" smtClean="0"/>
              <a:t> odio </a:t>
            </a:r>
            <a:r>
              <a:rPr lang="es-CO" dirty="0" err="1" smtClean="0"/>
              <a:t>dignissim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blandit</a:t>
            </a:r>
            <a:r>
              <a:rPr lang="es-CO" dirty="0" smtClean="0"/>
              <a:t> </a:t>
            </a:r>
            <a:r>
              <a:rPr lang="es-CO" dirty="0" err="1" smtClean="0"/>
              <a:t>praesent</a:t>
            </a:r>
            <a:r>
              <a:rPr lang="es-CO" dirty="0" smtClean="0"/>
              <a:t> </a:t>
            </a:r>
            <a:r>
              <a:rPr lang="es-CO" dirty="0" err="1" smtClean="0"/>
              <a:t>luptatum</a:t>
            </a:r>
            <a:r>
              <a:rPr lang="es-CO" dirty="0" smtClean="0"/>
              <a:t> </a:t>
            </a:r>
            <a:r>
              <a:rPr lang="es-CO" dirty="0" err="1" smtClean="0"/>
              <a:t>zzril</a:t>
            </a:r>
            <a:r>
              <a:rPr lang="es-CO" dirty="0" smtClean="0"/>
              <a:t> </a:t>
            </a:r>
            <a:r>
              <a:rPr lang="es-CO" dirty="0" err="1" smtClean="0"/>
              <a:t>delenit</a:t>
            </a:r>
            <a:r>
              <a:rPr lang="es-CO" dirty="0" smtClean="0"/>
              <a:t> </a:t>
            </a:r>
            <a:r>
              <a:rPr lang="es-CO" dirty="0" err="1" smtClean="0"/>
              <a:t>augue</a:t>
            </a:r>
            <a:r>
              <a:rPr lang="es-CO" dirty="0" smtClean="0"/>
              <a:t>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te </a:t>
            </a:r>
            <a:r>
              <a:rPr lang="es-CO" dirty="0" err="1" smtClean="0"/>
              <a:t>feugait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</a:t>
            </a:r>
            <a:r>
              <a:rPr lang="es-CO" dirty="0" smtClean="0"/>
              <a:t>. </a:t>
            </a:r>
            <a:r>
              <a:rPr lang="es-CO" dirty="0" err="1" smtClean="0"/>
              <a:t>Nam</a:t>
            </a:r>
            <a:r>
              <a:rPr lang="es-CO" dirty="0" smtClean="0"/>
              <a:t> </a:t>
            </a:r>
            <a:r>
              <a:rPr lang="es-CO" dirty="0" err="1" smtClean="0"/>
              <a:t>liber</a:t>
            </a:r>
            <a:r>
              <a:rPr lang="es-CO" dirty="0" smtClean="0"/>
              <a:t> </a:t>
            </a:r>
            <a:r>
              <a:rPr lang="es-CO" dirty="0" err="1" smtClean="0"/>
              <a:t>tempor</a:t>
            </a:r>
            <a:r>
              <a:rPr lang="es-CO" dirty="0" smtClean="0"/>
              <a:t> cum </a:t>
            </a:r>
            <a:r>
              <a:rPr lang="es-CO" dirty="0" err="1" smtClean="0"/>
              <a:t>soluta</a:t>
            </a:r>
            <a:r>
              <a:rPr lang="es-CO" dirty="0" smtClean="0"/>
              <a:t> </a:t>
            </a:r>
            <a:r>
              <a:rPr lang="es-CO" dirty="0" err="1" smtClean="0"/>
              <a:t>nobis</a:t>
            </a:r>
            <a:r>
              <a:rPr lang="es-CO" dirty="0" smtClean="0"/>
              <a:t> </a:t>
            </a:r>
            <a:r>
              <a:rPr lang="es-CO" dirty="0" err="1" smtClean="0"/>
              <a:t>eleifend</a:t>
            </a:r>
            <a:r>
              <a:rPr lang="es-CO" dirty="0" smtClean="0"/>
              <a:t> </a:t>
            </a:r>
            <a:r>
              <a:rPr lang="es-CO" dirty="0" err="1" smtClean="0"/>
              <a:t>option</a:t>
            </a:r>
            <a:r>
              <a:rPr lang="es-CO" dirty="0" smtClean="0"/>
              <a:t> </a:t>
            </a:r>
            <a:r>
              <a:rPr lang="es-CO" dirty="0" err="1" smtClean="0"/>
              <a:t>congue</a:t>
            </a:r>
            <a:r>
              <a:rPr lang="es-CO" dirty="0" smtClean="0"/>
              <a:t> nihil </a:t>
            </a:r>
            <a:r>
              <a:rPr lang="es-CO" dirty="0" err="1" smtClean="0"/>
              <a:t>imperdiet</a:t>
            </a:r>
            <a:r>
              <a:rPr lang="es-CO" dirty="0" smtClean="0"/>
              <a:t> </a:t>
            </a:r>
            <a:r>
              <a:rPr lang="es-CO" dirty="0" err="1" smtClean="0"/>
              <a:t>doming</a:t>
            </a:r>
            <a:r>
              <a:rPr lang="es-CO" dirty="0" smtClean="0"/>
              <a:t> id </a:t>
            </a:r>
            <a:r>
              <a:rPr lang="es-CO" dirty="0" err="1" smtClean="0"/>
              <a:t>quod</a:t>
            </a:r>
            <a:r>
              <a:rPr lang="es-CO" dirty="0" smtClean="0"/>
              <a:t> </a:t>
            </a:r>
            <a:r>
              <a:rPr lang="es-CO" dirty="0" err="1" smtClean="0"/>
              <a:t>mazim</a:t>
            </a:r>
            <a:r>
              <a:rPr lang="es-CO" dirty="0" smtClean="0"/>
              <a:t> </a:t>
            </a:r>
            <a:r>
              <a:rPr lang="es-CO" dirty="0" err="1" smtClean="0"/>
              <a:t>placerat</a:t>
            </a:r>
            <a:r>
              <a:rPr lang="es-CO" dirty="0" smtClean="0"/>
              <a:t> </a:t>
            </a:r>
            <a:r>
              <a:rPr lang="es-CO" dirty="0" err="1" smtClean="0"/>
              <a:t>facer</a:t>
            </a:r>
            <a:r>
              <a:rPr lang="es-CO" dirty="0" smtClean="0"/>
              <a:t> </a:t>
            </a:r>
            <a:r>
              <a:rPr lang="es-CO" dirty="0" err="1" smtClean="0"/>
              <a:t>possim</a:t>
            </a:r>
            <a:r>
              <a:rPr lang="es-CO" dirty="0" smtClean="0"/>
              <a:t> </a:t>
            </a:r>
            <a:r>
              <a:rPr lang="es-CO" dirty="0" err="1" smtClean="0"/>
              <a:t>assum</a:t>
            </a:r>
            <a:r>
              <a:rPr lang="es-CO" dirty="0" smtClean="0"/>
              <a:t>. </a:t>
            </a:r>
            <a:r>
              <a:rPr lang="es-CO" dirty="0" err="1" smtClean="0"/>
              <a:t>Typi</a:t>
            </a:r>
            <a:r>
              <a:rPr lang="es-CO" dirty="0" smtClean="0"/>
              <a:t> non </a:t>
            </a:r>
            <a:r>
              <a:rPr lang="es-CO" dirty="0" err="1" smtClean="0"/>
              <a:t>habent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 </a:t>
            </a:r>
            <a:r>
              <a:rPr lang="es-CO" dirty="0" err="1" smtClean="0"/>
              <a:t>insitam</a:t>
            </a:r>
            <a:r>
              <a:rPr lang="es-CO" dirty="0" smtClean="0"/>
              <a:t>; </a:t>
            </a:r>
            <a:r>
              <a:rPr lang="es-CO" dirty="0" err="1" smtClean="0"/>
              <a:t>est</a:t>
            </a:r>
            <a:r>
              <a:rPr lang="es-CO" dirty="0" smtClean="0"/>
              <a:t> </a:t>
            </a:r>
            <a:r>
              <a:rPr lang="es-CO" dirty="0" err="1" smtClean="0"/>
              <a:t>usus</a:t>
            </a:r>
            <a:r>
              <a:rPr lang="es-CO" dirty="0" smtClean="0"/>
              <a:t> </a:t>
            </a:r>
            <a:r>
              <a:rPr lang="es-CO" dirty="0" err="1" smtClean="0"/>
              <a:t>legentis</a:t>
            </a:r>
            <a:r>
              <a:rPr lang="es-CO" dirty="0" smtClean="0"/>
              <a:t> in </a:t>
            </a:r>
            <a:r>
              <a:rPr lang="es-CO" dirty="0" err="1" smtClean="0"/>
              <a:t>iis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facit</a:t>
            </a:r>
            <a:r>
              <a:rPr lang="es-CO" dirty="0" smtClean="0"/>
              <a:t> </a:t>
            </a:r>
            <a:r>
              <a:rPr lang="es-CO" dirty="0" err="1" smtClean="0"/>
              <a:t>eorum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endParaRPr lang="es-CO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889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o Ima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572000" cy="27432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4572000" cy="33528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572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556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667000" y="3124200"/>
            <a:ext cx="3810000" cy="609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b="1" dirty="0" smtClean="0">
                <a:latin typeface="Helvetica LT Std" pitchFamily="34" charset="0"/>
              </a:rPr>
              <a:t>CIERRE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7206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 descr="pp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14554"/>
            <a:ext cx="4038600" cy="3911609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accent6">
                  <a:lumMod val="75000"/>
                </a:schemeClr>
              </a:buClr>
              <a:defRPr sz="2400"/>
            </a:lvl2pPr>
            <a:lvl3pPr>
              <a:buClr>
                <a:schemeClr val="accent6">
                  <a:lumMod val="75000"/>
                </a:schemeClr>
              </a:buClr>
              <a:defRPr sz="20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800"/>
            </a:lvl4pPr>
            <a:lvl5pPr>
              <a:buClr>
                <a:schemeClr val="accent6">
                  <a:lumMod val="7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14554"/>
            <a:ext cx="4038600" cy="391160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4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0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97969E-CB8C-4EBA-BA47-42104C0CF28C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16/12/2016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08DF7C2-D16E-4C50-AF70-47AB2C683E95}" type="slidenum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637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pp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2071678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714619"/>
            <a:ext cx="4040188" cy="341154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75000"/>
                </a:schemeClr>
              </a:buClr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600"/>
            </a:lvl4pPr>
            <a:lvl5pPr>
              <a:buClr>
                <a:schemeClr val="accent6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2071678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714619"/>
            <a:ext cx="4041775" cy="341154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75000"/>
                </a:schemeClr>
              </a:buClr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600"/>
            </a:lvl4pPr>
            <a:lvl5pPr>
              <a:buClr>
                <a:schemeClr val="accent6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8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FFC005E-C020-4BAC-B288-BED87D831799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16/12/2016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1E6982C6-FDC4-4923-9D46-8B41B7F335FD}" type="slidenum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174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Imagen" descr="pp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56BF13C-153B-4EAF-8DE2-07BEC62B7B52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16/12/2016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D00500B-1341-49FC-8479-D47BF7AF81B3}" type="slidenum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190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pp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143116"/>
            <a:ext cx="8229600" cy="39830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81C73EB-1F89-4A1E-A133-35F4B308DEAF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16/12/2016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BEFE6B6-369A-4DAE-BB8D-67C4B8633369}" type="slidenum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368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9144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Calibri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34920309"/>
      </p:ext>
    </p:extLst>
  </p:cSld>
  <p:clrMapOvr>
    <a:masterClrMapping/>
  </p:clrMapOvr>
  <p:transition spd="slow">
    <p:fade/>
  </p:transition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 descr="pp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14554"/>
            <a:ext cx="4038600" cy="3911609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accent6">
                  <a:lumMod val="75000"/>
                </a:schemeClr>
              </a:buClr>
              <a:defRPr sz="2400"/>
            </a:lvl2pPr>
            <a:lvl3pPr>
              <a:buClr>
                <a:schemeClr val="accent6">
                  <a:lumMod val="75000"/>
                </a:schemeClr>
              </a:buClr>
              <a:defRPr sz="20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800"/>
            </a:lvl4pPr>
            <a:lvl5pPr>
              <a:buClr>
                <a:schemeClr val="accent6">
                  <a:lumMod val="7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14554"/>
            <a:ext cx="4038600" cy="391160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4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0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97969E-CB8C-4EBA-BA47-42104C0CF28C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16/12/2016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08DF7C2-D16E-4C50-AF70-47AB2C683E95}" type="slidenum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18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pp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2071678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714619"/>
            <a:ext cx="4040188" cy="341154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75000"/>
                </a:schemeClr>
              </a:buClr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600"/>
            </a:lvl4pPr>
            <a:lvl5pPr>
              <a:buClr>
                <a:schemeClr val="accent6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2071678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714619"/>
            <a:ext cx="4041775" cy="341154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75000"/>
                </a:schemeClr>
              </a:buClr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600"/>
            </a:lvl4pPr>
            <a:lvl5pPr>
              <a:buClr>
                <a:schemeClr val="accent6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8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FFC005E-C020-4BAC-B288-BED87D831799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16/12/2016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1E6982C6-FDC4-4923-9D46-8B41B7F335FD}" type="slidenum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086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Imagen" descr="pp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56BF13C-153B-4EAF-8DE2-07BEC62B7B52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16/12/2016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D00500B-1341-49FC-8479-D47BF7AF81B3}" type="slidenum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634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pp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143116"/>
            <a:ext cx="8229600" cy="39830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81C73EB-1F89-4A1E-A133-35F4B308DEAF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16/12/2016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BEFE6B6-369A-4DAE-BB8D-67C4B8633369}" type="slidenum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779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286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pp0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857364"/>
            <a:ext cx="8358246" cy="41434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800">
                <a:latin typeface="Helvetica" pitchFamily="34" charset="0"/>
              </a:defRPr>
            </a:lvl1pPr>
            <a:lvl2pPr>
              <a:buClr>
                <a:schemeClr val="accent6">
                  <a:lumMod val="75000"/>
                </a:schemeClr>
              </a:buClr>
              <a:defRPr sz="2400">
                <a:latin typeface="Helvetica" pitchFamily="34" charset="0"/>
              </a:defRPr>
            </a:lvl2pPr>
            <a:lvl3pPr>
              <a:buClr>
                <a:schemeClr val="accent6">
                  <a:lumMod val="75000"/>
                </a:schemeClr>
              </a:buClr>
              <a:defRPr sz="2000">
                <a:latin typeface="Helvetica" pitchFamily="34" charset="0"/>
              </a:defRPr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800">
                <a:latin typeface="Helvetica" pitchFamily="34" charset="0"/>
              </a:defRPr>
            </a:lvl4pPr>
            <a:lvl5pPr>
              <a:buClr>
                <a:schemeClr val="accent6">
                  <a:lumMod val="75000"/>
                </a:schemeClr>
              </a:buClr>
              <a:defRPr sz="1800">
                <a:latin typeface="Helvetica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2143108" y="571480"/>
            <a:ext cx="6572296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5BE7B58-0EF6-4CC1-90F3-518551C0A72E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16/12/2016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DC0A6E2-5BE8-4C8D-A4E2-E68E9AF3982B}" type="slidenum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830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806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pp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857364"/>
            <a:ext cx="8358246" cy="41434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800">
                <a:latin typeface="Helvetica" pitchFamily="34" charset="0"/>
              </a:defRPr>
            </a:lvl1pPr>
            <a:lvl2pPr>
              <a:buClr>
                <a:schemeClr val="accent6">
                  <a:lumMod val="75000"/>
                </a:schemeClr>
              </a:buClr>
              <a:defRPr sz="2400">
                <a:latin typeface="Helvetica" pitchFamily="34" charset="0"/>
              </a:defRPr>
            </a:lvl2pPr>
            <a:lvl3pPr>
              <a:buClr>
                <a:schemeClr val="accent6">
                  <a:lumMod val="75000"/>
                </a:schemeClr>
              </a:buClr>
              <a:defRPr sz="2000">
                <a:latin typeface="Helvetica" pitchFamily="34" charset="0"/>
              </a:defRPr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800">
                <a:latin typeface="Helvetica" pitchFamily="34" charset="0"/>
              </a:defRPr>
            </a:lvl4pPr>
            <a:lvl5pPr>
              <a:buClr>
                <a:schemeClr val="accent6">
                  <a:lumMod val="75000"/>
                </a:schemeClr>
              </a:buClr>
              <a:defRPr sz="1800">
                <a:latin typeface="Helvetica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2143108" y="571480"/>
            <a:ext cx="6572296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C472CA3-55D2-40F6-AD82-96C8DF8AFEEF}" type="datetimeFigureOut">
              <a:rPr lang="es-E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16/12/2016</a:t>
            </a:fld>
            <a:endParaRPr lang="es-E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C727F06-2113-45F3-B4A4-BACD295E7A8D}" type="slidenum">
              <a:rPr lang="es-E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E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137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 descr="pp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85720" y="1857364"/>
            <a:ext cx="4143404" cy="4000528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accent6">
                  <a:lumMod val="75000"/>
                </a:schemeClr>
              </a:buClr>
              <a:defRPr sz="2400"/>
            </a:lvl2pPr>
            <a:lvl3pPr>
              <a:buClr>
                <a:schemeClr val="accent6">
                  <a:lumMod val="75000"/>
                </a:schemeClr>
              </a:buClr>
              <a:defRPr sz="20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800"/>
            </a:lvl4pPr>
            <a:lvl5pPr>
              <a:buClr>
                <a:schemeClr val="accent6">
                  <a:lumMod val="7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0" y="1857364"/>
            <a:ext cx="4143404" cy="400052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4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0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2143108" y="571480"/>
            <a:ext cx="6572296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20EA3D3-449C-4AEB-AFED-1E5D89EA85F5}" type="datetimeFigureOut">
              <a:rPr lang="es-E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16/12/2016</a:t>
            </a:fld>
            <a:endParaRPr lang="es-E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C613314-45F2-4734-BF77-9752609F50F8}" type="slidenum">
              <a:rPr lang="es-E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E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2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pp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14243" y="1928802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4243" y="2571743"/>
            <a:ext cx="4040188" cy="341154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75000"/>
                </a:schemeClr>
              </a:buClr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600"/>
            </a:lvl4pPr>
            <a:lvl5pPr>
              <a:buClr>
                <a:schemeClr val="accent6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29085" y="1928802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29085" y="2571743"/>
            <a:ext cx="4041775" cy="341154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75000"/>
                </a:schemeClr>
              </a:buClr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600"/>
            </a:lvl4pPr>
            <a:lvl5pPr>
              <a:buClr>
                <a:schemeClr val="accent6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2143108" y="571480"/>
            <a:ext cx="6572296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8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A452C5C-57C3-4F10-849C-F2E9B66031EF}" type="datetimeFigureOut">
              <a:rPr lang="es-E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16/12/2016</a:t>
            </a:fld>
            <a:endParaRPr lang="es-E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E2372A0-E1F9-4A3E-8468-9FBBC3B4BD5A}" type="slidenum">
              <a:rPr lang="es-E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E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878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286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Calibri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098091"/>
      </p:ext>
    </p:extLst>
  </p:cSld>
  <p:clrMapOvr>
    <a:masterClrMapping/>
  </p:clrMapOvr>
  <p:transition spd="slow">
    <p:fade/>
  </p:transition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Imagen" descr="pp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143108" y="571480"/>
            <a:ext cx="6572296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22A84EF-FE58-4B2C-9781-57CF3F1321FC}" type="datetimeFigureOut">
              <a:rPr lang="es-E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16/12/2016</a:t>
            </a:fld>
            <a:endParaRPr lang="es-E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26F9C53-1890-4533-92FE-2F69B59847D1}" type="slidenum">
              <a:rPr lang="es-E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E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138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 descr="pp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A2C8615-616E-4BB5-B339-DF9C9B02A884}" type="datetimeFigureOut">
              <a:rPr lang="es-E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16/12/2016</a:t>
            </a:fld>
            <a:endParaRPr lang="es-E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DD8EB67-563E-4F51-AACD-D27111555C14}" type="slidenum">
              <a:rPr lang="es-E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E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407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pp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14282" y="1785926"/>
            <a:ext cx="8501122" cy="4340237"/>
          </a:xfrm>
          <a:prstGeom prst="rect">
            <a:avLst/>
          </a:prstGeom>
        </p:spPr>
        <p:txBody>
          <a:bodyPr vert="eaVert"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lvl1pPr>
            <a:lvl2pPr>
              <a:buClr>
                <a:schemeClr val="accent6">
                  <a:lumMod val="75000"/>
                </a:schemeClr>
              </a:buClr>
              <a:defRPr/>
            </a:lvl2pPr>
            <a:lvl3pPr>
              <a:buClr>
                <a:schemeClr val="accent6">
                  <a:lumMod val="75000"/>
                </a:schemeClr>
              </a:buClr>
              <a:defRPr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/>
            </a:lvl4pPr>
            <a:lvl5pPr>
              <a:buClr>
                <a:schemeClr val="accent6">
                  <a:lumMod val="75000"/>
                </a:schemeClr>
              </a:buClr>
              <a:defRPr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2143108" y="571480"/>
            <a:ext cx="6572296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8A867AD-8AE1-458A-86C5-D7A8FF061377}" type="datetimeFigureOut">
              <a:rPr lang="es-E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16/12/2016</a:t>
            </a:fld>
            <a:endParaRPr lang="es-E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6E53E2B-8423-4665-8DAB-F33992C31244}" type="slidenum">
              <a:rPr lang="es-E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E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654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pp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857364"/>
            <a:ext cx="8358246" cy="41434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800">
                <a:latin typeface="Helvetica" pitchFamily="34" charset="0"/>
              </a:defRPr>
            </a:lvl1pPr>
            <a:lvl2pPr>
              <a:buClr>
                <a:schemeClr val="accent6">
                  <a:lumMod val="75000"/>
                </a:schemeClr>
              </a:buClr>
              <a:defRPr sz="2400">
                <a:latin typeface="Helvetica" pitchFamily="34" charset="0"/>
              </a:defRPr>
            </a:lvl2pPr>
            <a:lvl3pPr>
              <a:buClr>
                <a:schemeClr val="accent6">
                  <a:lumMod val="75000"/>
                </a:schemeClr>
              </a:buClr>
              <a:defRPr sz="2000">
                <a:latin typeface="Helvetica" pitchFamily="34" charset="0"/>
              </a:defRPr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800">
                <a:latin typeface="Helvetica" pitchFamily="34" charset="0"/>
              </a:defRPr>
            </a:lvl4pPr>
            <a:lvl5pPr>
              <a:buClr>
                <a:schemeClr val="accent6">
                  <a:lumMod val="75000"/>
                </a:schemeClr>
              </a:buClr>
              <a:defRPr sz="1800">
                <a:latin typeface="Helvetica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2143108" y="571480"/>
            <a:ext cx="6572296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166906C2-4671-46B3-A785-F9065C4BD68B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16/12/2016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D20025A-8FED-4FEC-9D26-9EEA101B933F}" type="slidenum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902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57200" y="2819400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 sz="4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r>
              <a:rPr lang="en-US" dirty="0" smtClean="0"/>
              <a:t>TÍTULO SUBTEMA</a:t>
            </a:r>
            <a:endParaRPr lang="es-CO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3429000"/>
            <a:ext cx="5486400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dirty="0" smtClean="0"/>
              <a:t>SUBTÍTULO</a:t>
            </a:r>
            <a:endParaRPr lang="es-CO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3683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o Presentación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715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1676400"/>
            <a:ext cx="5486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sz="4500" b="1" dirty="0" smtClean="0"/>
              <a:t>LOREM IPSUM</a:t>
            </a:r>
            <a:endParaRPr lang="es-CO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828800" y="2514600"/>
            <a:ext cx="5486400" cy="3657600"/>
          </a:xfrm>
          <a:prstGeom prst="rect">
            <a:avLst/>
          </a:prstGeom>
        </p:spPr>
        <p:txBody>
          <a:bodyPr/>
          <a:lstStyle>
            <a:lvl1pPr marL="860425" indent="282575" algn="l">
              <a:buFont typeface="+mj-lt"/>
              <a:buAutoNum type="arabicPeriod"/>
              <a:defRPr sz="2000" b="1" spc="-150">
                <a:solidFill>
                  <a:schemeClr val="tx1"/>
                </a:solidFill>
                <a:latin typeface="Helvetica LT Std" pitchFamily="34" charset="0"/>
              </a:defRPr>
            </a:lvl1pPr>
            <a:lvl2pPr marL="971550" indent="-514350" algn="ctr">
              <a:buFont typeface="+mj-lt"/>
              <a:buAutoNum type="arabicPeriod"/>
              <a:defRPr/>
            </a:lvl2pPr>
            <a:lvl3pPr marL="1371600" indent="-457200" algn="ctr">
              <a:buFont typeface="+mj-lt"/>
              <a:buAutoNum type="arabicPeriod"/>
              <a:defRPr/>
            </a:lvl3pPr>
            <a:lvl4pPr marL="1828800" indent="-457200" algn="ctr">
              <a:buFont typeface="+mj-lt"/>
              <a:buAutoNum type="arabicPeriod"/>
              <a:defRPr/>
            </a:lvl4pPr>
            <a:lvl5pPr marL="2286000" indent="-457200" algn="ctr">
              <a:buFont typeface="+mj-lt"/>
              <a:buAutoNum type="arabicPeriod"/>
              <a:defRPr/>
            </a:lvl5pPr>
          </a:lstStyle>
          <a:p>
            <a:pPr lvl="0"/>
            <a:endParaRPr lang="en-US" sz="2000" dirty="0" smtClean="0"/>
          </a:p>
          <a:p>
            <a:pPr lvl="0"/>
            <a:r>
              <a:rPr lang="en-US" b="1" dirty="0" smtClean="0"/>
              <a:t>LOREM</a:t>
            </a:r>
          </a:p>
          <a:p>
            <a:pPr lvl="0"/>
            <a:r>
              <a:rPr lang="en-US" b="1" dirty="0" smtClean="0"/>
              <a:t>IPSUM</a:t>
            </a:r>
          </a:p>
          <a:p>
            <a:pPr lvl="0"/>
            <a:endParaRPr lang="en-US" dirty="0" smtClean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4768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066800"/>
            <a:ext cx="7315200" cy="552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00" b="1" spc="-150" baseline="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sz="3500" b="1" dirty="0" smtClean="0"/>
              <a:t>LOREM IPSUM DOLOR SIT AMET</a:t>
            </a:r>
            <a:endParaRPr lang="es-CO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600200"/>
            <a:ext cx="7315200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spc="-15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sz="1500" b="1" dirty="0" smtClean="0"/>
              <a:t>CONSECTETUER ADIPISCING</a:t>
            </a:r>
            <a:endParaRPr lang="es-CO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4400" y="1981200"/>
            <a:ext cx="7315200" cy="441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s-CO" sz="1400" kern="1200" dirty="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CO" dirty="0" err="1" smtClean="0"/>
              <a:t>Lorem</a:t>
            </a:r>
            <a:r>
              <a:rPr lang="es-CO" dirty="0" smtClean="0"/>
              <a:t> </a:t>
            </a:r>
            <a:r>
              <a:rPr lang="es-CO" dirty="0" err="1" smtClean="0"/>
              <a:t>ipsum</a:t>
            </a:r>
            <a:r>
              <a:rPr lang="es-CO" dirty="0" smtClean="0"/>
              <a:t> dolor </a:t>
            </a:r>
            <a:r>
              <a:rPr lang="es-CO" dirty="0" err="1" smtClean="0"/>
              <a:t>sit</a:t>
            </a:r>
            <a:r>
              <a:rPr lang="es-CO" dirty="0" smtClean="0"/>
              <a:t> </a:t>
            </a:r>
            <a:r>
              <a:rPr lang="es-CO" dirty="0" err="1" smtClean="0"/>
              <a:t>amet</a:t>
            </a:r>
            <a:r>
              <a:rPr lang="es-CO" dirty="0" smtClean="0"/>
              <a:t>, </a:t>
            </a:r>
            <a:r>
              <a:rPr lang="es-CO" dirty="0" err="1" smtClean="0"/>
              <a:t>consectetuer</a:t>
            </a:r>
            <a:r>
              <a:rPr lang="es-CO" dirty="0" smtClean="0"/>
              <a:t> </a:t>
            </a:r>
            <a:r>
              <a:rPr lang="es-CO" dirty="0" err="1" smtClean="0"/>
              <a:t>adipiscing</a:t>
            </a:r>
            <a:r>
              <a:rPr lang="es-CO" dirty="0" smtClean="0"/>
              <a:t> </a:t>
            </a:r>
            <a:r>
              <a:rPr lang="es-CO" dirty="0" err="1" smtClean="0"/>
              <a:t>elit</a:t>
            </a:r>
            <a:r>
              <a:rPr lang="es-CO" dirty="0" smtClean="0"/>
              <a:t>, sed </a:t>
            </a:r>
            <a:r>
              <a:rPr lang="es-CO" dirty="0" err="1" smtClean="0"/>
              <a:t>diam</a:t>
            </a:r>
            <a:r>
              <a:rPr lang="es-CO" dirty="0" smtClean="0"/>
              <a:t> </a:t>
            </a:r>
            <a:r>
              <a:rPr lang="es-CO" dirty="0" err="1" smtClean="0"/>
              <a:t>nonummy</a:t>
            </a:r>
            <a:r>
              <a:rPr lang="es-CO" dirty="0" smtClean="0"/>
              <a:t> </a:t>
            </a:r>
            <a:r>
              <a:rPr lang="es-CO" dirty="0" err="1" smtClean="0"/>
              <a:t>nibh</a:t>
            </a:r>
            <a:r>
              <a:rPr lang="es-CO" dirty="0" smtClean="0"/>
              <a:t> </a:t>
            </a:r>
            <a:r>
              <a:rPr lang="es-CO" dirty="0" err="1" smtClean="0"/>
              <a:t>euismod</a:t>
            </a:r>
            <a:r>
              <a:rPr lang="es-CO" dirty="0" smtClean="0"/>
              <a:t> </a:t>
            </a:r>
            <a:r>
              <a:rPr lang="es-CO" dirty="0" err="1" smtClean="0"/>
              <a:t>tincidunt</a:t>
            </a:r>
            <a:r>
              <a:rPr lang="es-CO" dirty="0" smtClean="0"/>
              <a:t> ut </a:t>
            </a:r>
            <a:r>
              <a:rPr lang="es-CO" dirty="0" err="1" smtClean="0"/>
              <a:t>laoreet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magna </a:t>
            </a:r>
            <a:r>
              <a:rPr lang="es-CO" dirty="0" err="1" smtClean="0"/>
              <a:t>aliquam</a:t>
            </a:r>
            <a:r>
              <a:rPr lang="es-CO" dirty="0" smtClean="0"/>
              <a:t> </a:t>
            </a:r>
            <a:r>
              <a:rPr lang="es-CO" dirty="0" err="1" smtClean="0"/>
              <a:t>erat</a:t>
            </a:r>
            <a:r>
              <a:rPr lang="es-CO" dirty="0" smtClean="0"/>
              <a:t> </a:t>
            </a:r>
            <a:r>
              <a:rPr lang="es-CO" dirty="0" err="1" smtClean="0"/>
              <a:t>volutpat</a:t>
            </a:r>
            <a:r>
              <a:rPr lang="es-CO" dirty="0" smtClean="0"/>
              <a:t>. Ut </a:t>
            </a:r>
            <a:r>
              <a:rPr lang="es-CO" dirty="0" err="1" smtClean="0"/>
              <a:t>wisi</a:t>
            </a:r>
            <a:r>
              <a:rPr lang="es-CO" dirty="0" smtClean="0"/>
              <a:t> </a:t>
            </a:r>
            <a:r>
              <a:rPr lang="es-CO" dirty="0" err="1" smtClean="0"/>
              <a:t>enim</a:t>
            </a:r>
            <a:r>
              <a:rPr lang="es-CO" dirty="0" smtClean="0"/>
              <a:t> ad </a:t>
            </a:r>
            <a:r>
              <a:rPr lang="es-CO" dirty="0" err="1" smtClean="0"/>
              <a:t>minim</a:t>
            </a:r>
            <a:r>
              <a:rPr lang="es-CO" dirty="0" smtClean="0"/>
              <a:t> </a:t>
            </a:r>
            <a:r>
              <a:rPr lang="es-CO" dirty="0" err="1" smtClean="0"/>
              <a:t>veniam</a:t>
            </a:r>
            <a:r>
              <a:rPr lang="es-CO" dirty="0" smtClean="0"/>
              <a:t>, </a:t>
            </a:r>
            <a:r>
              <a:rPr lang="es-CO" dirty="0" err="1" smtClean="0"/>
              <a:t>quis</a:t>
            </a:r>
            <a:r>
              <a:rPr lang="es-CO" dirty="0" smtClean="0"/>
              <a:t> </a:t>
            </a:r>
            <a:r>
              <a:rPr lang="es-CO" dirty="0" err="1" smtClean="0"/>
              <a:t>nostrud</a:t>
            </a:r>
            <a:r>
              <a:rPr lang="es-CO" dirty="0" smtClean="0"/>
              <a:t> </a:t>
            </a:r>
            <a:r>
              <a:rPr lang="es-CO" dirty="0" err="1" smtClean="0"/>
              <a:t>exerci</a:t>
            </a:r>
            <a:r>
              <a:rPr lang="es-CO" dirty="0" smtClean="0"/>
              <a:t> </a:t>
            </a:r>
            <a:r>
              <a:rPr lang="es-CO" dirty="0" err="1" smtClean="0"/>
              <a:t>tation</a:t>
            </a:r>
            <a:r>
              <a:rPr lang="es-CO" dirty="0" smtClean="0"/>
              <a:t> </a:t>
            </a:r>
            <a:r>
              <a:rPr lang="es-CO" dirty="0" err="1" smtClean="0"/>
              <a:t>ullamcorper</a:t>
            </a:r>
            <a:r>
              <a:rPr lang="es-CO" dirty="0" smtClean="0"/>
              <a:t> </a:t>
            </a:r>
            <a:r>
              <a:rPr lang="es-CO" dirty="0" err="1" smtClean="0"/>
              <a:t>suscipit</a:t>
            </a:r>
            <a:r>
              <a:rPr lang="es-CO" dirty="0" smtClean="0"/>
              <a:t> </a:t>
            </a:r>
            <a:r>
              <a:rPr lang="es-CO" dirty="0" err="1" smtClean="0"/>
              <a:t>lobortis</a:t>
            </a:r>
            <a:r>
              <a:rPr lang="es-CO" dirty="0" smtClean="0"/>
              <a:t> </a:t>
            </a:r>
            <a:r>
              <a:rPr lang="es-CO" dirty="0" err="1" smtClean="0"/>
              <a:t>nisl</a:t>
            </a:r>
            <a:r>
              <a:rPr lang="es-CO" dirty="0" smtClean="0"/>
              <a:t> ut </a:t>
            </a:r>
            <a:r>
              <a:rPr lang="es-CO" dirty="0" err="1" smtClean="0"/>
              <a:t>aliquip</a:t>
            </a:r>
            <a:r>
              <a:rPr lang="es-CO" dirty="0" smtClean="0"/>
              <a:t> ex </a:t>
            </a:r>
            <a:r>
              <a:rPr lang="es-CO" dirty="0" err="1" smtClean="0"/>
              <a:t>ea</a:t>
            </a:r>
            <a:r>
              <a:rPr lang="es-CO" dirty="0" smtClean="0"/>
              <a:t> </a:t>
            </a:r>
            <a:r>
              <a:rPr lang="es-CO" dirty="0" err="1" smtClean="0"/>
              <a:t>commodo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.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autem</a:t>
            </a:r>
            <a:r>
              <a:rPr lang="es-CO" dirty="0" smtClean="0"/>
              <a:t>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eum</a:t>
            </a:r>
            <a:r>
              <a:rPr lang="es-CO" dirty="0" smtClean="0"/>
              <a:t> </a:t>
            </a:r>
            <a:r>
              <a:rPr lang="es-CO" dirty="0" err="1" smtClean="0"/>
              <a:t>iriure</a:t>
            </a:r>
            <a:r>
              <a:rPr lang="es-CO" dirty="0" smtClean="0"/>
              <a:t> dolor in </a:t>
            </a:r>
            <a:r>
              <a:rPr lang="es-CO" dirty="0" err="1" smtClean="0"/>
              <a:t>hendrerit</a:t>
            </a:r>
            <a:r>
              <a:rPr lang="es-CO" dirty="0" smtClean="0"/>
              <a:t> in </a:t>
            </a:r>
            <a:r>
              <a:rPr lang="es-CO" dirty="0" err="1" smtClean="0"/>
              <a:t>vulputate</a:t>
            </a:r>
            <a:r>
              <a:rPr lang="es-CO" dirty="0" smtClean="0"/>
              <a:t> </a:t>
            </a:r>
            <a:r>
              <a:rPr lang="es-CO" dirty="0" err="1" smtClean="0"/>
              <a:t>velit</a:t>
            </a:r>
            <a:r>
              <a:rPr lang="es-CO" dirty="0" smtClean="0"/>
              <a:t> </a:t>
            </a:r>
            <a:r>
              <a:rPr lang="es-CO" dirty="0" err="1" smtClean="0"/>
              <a:t>esse</a:t>
            </a:r>
            <a:r>
              <a:rPr lang="es-CO" dirty="0" smtClean="0"/>
              <a:t> </a:t>
            </a:r>
            <a:r>
              <a:rPr lang="es-CO" dirty="0" err="1" smtClean="0"/>
              <a:t>molestie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,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illum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</a:t>
            </a:r>
            <a:r>
              <a:rPr lang="es-CO" dirty="0" err="1" smtClean="0"/>
              <a:t>eu</a:t>
            </a:r>
            <a:r>
              <a:rPr lang="es-CO" dirty="0" smtClean="0"/>
              <a:t> </a:t>
            </a:r>
            <a:r>
              <a:rPr lang="es-CO" dirty="0" err="1" smtClean="0"/>
              <a:t>feugiat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facilisis</a:t>
            </a:r>
            <a:r>
              <a:rPr lang="es-CO" dirty="0" smtClean="0"/>
              <a:t> at vero eros et </a:t>
            </a:r>
            <a:r>
              <a:rPr lang="es-CO" dirty="0" err="1" smtClean="0"/>
              <a:t>accumsan</a:t>
            </a:r>
            <a:r>
              <a:rPr lang="es-CO" dirty="0" smtClean="0"/>
              <a:t> et </a:t>
            </a:r>
            <a:r>
              <a:rPr lang="es-CO" dirty="0" err="1" smtClean="0"/>
              <a:t>iusto</a:t>
            </a:r>
            <a:r>
              <a:rPr lang="es-CO" dirty="0" smtClean="0"/>
              <a:t> odio </a:t>
            </a:r>
            <a:r>
              <a:rPr lang="es-CO" dirty="0" err="1" smtClean="0"/>
              <a:t>dignissim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blandit</a:t>
            </a:r>
            <a:r>
              <a:rPr lang="es-CO" dirty="0" smtClean="0"/>
              <a:t> </a:t>
            </a:r>
            <a:r>
              <a:rPr lang="es-CO" dirty="0" err="1" smtClean="0"/>
              <a:t>praesent</a:t>
            </a:r>
            <a:r>
              <a:rPr lang="es-CO" dirty="0" smtClean="0"/>
              <a:t> </a:t>
            </a:r>
            <a:r>
              <a:rPr lang="es-CO" dirty="0" err="1" smtClean="0"/>
              <a:t>luptatum</a:t>
            </a:r>
            <a:r>
              <a:rPr lang="es-CO" dirty="0" smtClean="0"/>
              <a:t> </a:t>
            </a:r>
            <a:r>
              <a:rPr lang="es-CO" dirty="0" err="1" smtClean="0"/>
              <a:t>zzril</a:t>
            </a:r>
            <a:r>
              <a:rPr lang="es-CO" dirty="0" smtClean="0"/>
              <a:t> </a:t>
            </a:r>
            <a:r>
              <a:rPr lang="es-CO" dirty="0" err="1" smtClean="0"/>
              <a:t>delenit</a:t>
            </a:r>
            <a:r>
              <a:rPr lang="es-CO" dirty="0" smtClean="0"/>
              <a:t> </a:t>
            </a:r>
            <a:r>
              <a:rPr lang="es-CO" dirty="0" err="1" smtClean="0"/>
              <a:t>augue</a:t>
            </a:r>
            <a:r>
              <a:rPr lang="es-CO" dirty="0" smtClean="0"/>
              <a:t>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te </a:t>
            </a:r>
            <a:r>
              <a:rPr lang="es-CO" dirty="0" err="1" smtClean="0"/>
              <a:t>feugait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</a:t>
            </a:r>
            <a:r>
              <a:rPr lang="es-CO" dirty="0" smtClean="0"/>
              <a:t>. </a:t>
            </a:r>
            <a:r>
              <a:rPr lang="es-CO" dirty="0" err="1" smtClean="0"/>
              <a:t>Nam</a:t>
            </a:r>
            <a:r>
              <a:rPr lang="es-CO" dirty="0" smtClean="0"/>
              <a:t> </a:t>
            </a:r>
            <a:r>
              <a:rPr lang="es-CO" dirty="0" err="1" smtClean="0"/>
              <a:t>liber</a:t>
            </a:r>
            <a:r>
              <a:rPr lang="es-CO" dirty="0" smtClean="0"/>
              <a:t> </a:t>
            </a:r>
            <a:r>
              <a:rPr lang="es-CO" dirty="0" err="1" smtClean="0"/>
              <a:t>tempor</a:t>
            </a:r>
            <a:r>
              <a:rPr lang="es-CO" dirty="0" smtClean="0"/>
              <a:t> cum </a:t>
            </a:r>
            <a:r>
              <a:rPr lang="es-CO" dirty="0" err="1" smtClean="0"/>
              <a:t>soluta</a:t>
            </a:r>
            <a:r>
              <a:rPr lang="es-CO" dirty="0" smtClean="0"/>
              <a:t> </a:t>
            </a:r>
            <a:r>
              <a:rPr lang="es-CO" dirty="0" err="1" smtClean="0"/>
              <a:t>nobis</a:t>
            </a:r>
            <a:r>
              <a:rPr lang="es-CO" dirty="0" smtClean="0"/>
              <a:t> </a:t>
            </a:r>
            <a:r>
              <a:rPr lang="es-CO" dirty="0" err="1" smtClean="0"/>
              <a:t>eleifend</a:t>
            </a:r>
            <a:r>
              <a:rPr lang="es-CO" dirty="0" smtClean="0"/>
              <a:t> </a:t>
            </a:r>
            <a:r>
              <a:rPr lang="es-CO" dirty="0" err="1" smtClean="0"/>
              <a:t>option</a:t>
            </a:r>
            <a:r>
              <a:rPr lang="es-CO" dirty="0" smtClean="0"/>
              <a:t> </a:t>
            </a:r>
            <a:r>
              <a:rPr lang="es-CO" dirty="0" err="1" smtClean="0"/>
              <a:t>congue</a:t>
            </a:r>
            <a:r>
              <a:rPr lang="es-CO" dirty="0" smtClean="0"/>
              <a:t> nihil </a:t>
            </a:r>
            <a:r>
              <a:rPr lang="es-CO" dirty="0" err="1" smtClean="0"/>
              <a:t>imperdiet</a:t>
            </a:r>
            <a:r>
              <a:rPr lang="es-CO" dirty="0" smtClean="0"/>
              <a:t> </a:t>
            </a:r>
            <a:r>
              <a:rPr lang="es-CO" dirty="0" err="1" smtClean="0"/>
              <a:t>doming</a:t>
            </a:r>
            <a:r>
              <a:rPr lang="es-CO" dirty="0" smtClean="0"/>
              <a:t> id </a:t>
            </a:r>
            <a:r>
              <a:rPr lang="es-CO" dirty="0" err="1" smtClean="0"/>
              <a:t>quod</a:t>
            </a:r>
            <a:r>
              <a:rPr lang="es-CO" dirty="0" smtClean="0"/>
              <a:t> </a:t>
            </a:r>
            <a:r>
              <a:rPr lang="es-CO" dirty="0" err="1" smtClean="0"/>
              <a:t>mazim</a:t>
            </a:r>
            <a:r>
              <a:rPr lang="es-CO" dirty="0" smtClean="0"/>
              <a:t> </a:t>
            </a:r>
            <a:r>
              <a:rPr lang="es-CO" dirty="0" err="1" smtClean="0"/>
              <a:t>placerat</a:t>
            </a:r>
            <a:r>
              <a:rPr lang="es-CO" dirty="0" smtClean="0"/>
              <a:t> </a:t>
            </a:r>
            <a:r>
              <a:rPr lang="es-CO" dirty="0" err="1" smtClean="0"/>
              <a:t>facer</a:t>
            </a:r>
            <a:r>
              <a:rPr lang="es-CO" dirty="0" smtClean="0"/>
              <a:t> </a:t>
            </a:r>
            <a:r>
              <a:rPr lang="es-CO" dirty="0" err="1" smtClean="0"/>
              <a:t>possim</a:t>
            </a:r>
            <a:r>
              <a:rPr lang="es-CO" dirty="0" smtClean="0"/>
              <a:t> </a:t>
            </a:r>
            <a:r>
              <a:rPr lang="es-CO" dirty="0" err="1" smtClean="0"/>
              <a:t>assum</a:t>
            </a:r>
            <a:r>
              <a:rPr lang="es-CO" dirty="0" smtClean="0"/>
              <a:t>. </a:t>
            </a:r>
            <a:r>
              <a:rPr lang="es-CO" dirty="0" err="1" smtClean="0"/>
              <a:t>Typi</a:t>
            </a:r>
            <a:r>
              <a:rPr lang="es-CO" dirty="0" smtClean="0"/>
              <a:t> non </a:t>
            </a:r>
            <a:r>
              <a:rPr lang="es-CO" dirty="0" err="1" smtClean="0"/>
              <a:t>habent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 </a:t>
            </a:r>
            <a:r>
              <a:rPr lang="es-CO" dirty="0" err="1" smtClean="0"/>
              <a:t>insitam</a:t>
            </a:r>
            <a:r>
              <a:rPr lang="es-CO" dirty="0" smtClean="0"/>
              <a:t>; </a:t>
            </a:r>
            <a:r>
              <a:rPr lang="es-CO" dirty="0" err="1" smtClean="0"/>
              <a:t>est</a:t>
            </a:r>
            <a:r>
              <a:rPr lang="es-CO" dirty="0" smtClean="0"/>
              <a:t> </a:t>
            </a:r>
            <a:r>
              <a:rPr lang="es-CO" dirty="0" err="1" smtClean="0"/>
              <a:t>usus</a:t>
            </a:r>
            <a:r>
              <a:rPr lang="es-CO" dirty="0" smtClean="0"/>
              <a:t> </a:t>
            </a:r>
            <a:r>
              <a:rPr lang="es-CO" dirty="0" err="1" smtClean="0"/>
              <a:t>legentis</a:t>
            </a:r>
            <a:r>
              <a:rPr lang="es-CO" dirty="0" smtClean="0"/>
              <a:t> in </a:t>
            </a:r>
            <a:r>
              <a:rPr lang="es-CO" dirty="0" err="1" smtClean="0"/>
              <a:t>iis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facit</a:t>
            </a:r>
            <a:r>
              <a:rPr lang="es-CO" dirty="0" smtClean="0"/>
              <a:t> </a:t>
            </a:r>
            <a:r>
              <a:rPr lang="es-CO" dirty="0" err="1" smtClean="0"/>
              <a:t>eorum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.</a:t>
            </a:r>
            <a:endParaRPr lang="es-CO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8622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0480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5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dirty="0" smtClean="0"/>
              <a:t>“</a:t>
            </a:r>
            <a:r>
              <a:rPr lang="da-DK" dirty="0" smtClean="0"/>
              <a:t>Lorem ipsum dolor sit amet”</a:t>
            </a:r>
            <a:endParaRPr lang="es-CO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35814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CO" dirty="0" err="1" smtClean="0"/>
              <a:t>Consectetuer</a:t>
            </a:r>
            <a:r>
              <a:rPr lang="es-CO" dirty="0" smtClean="0"/>
              <a:t> </a:t>
            </a:r>
            <a:r>
              <a:rPr lang="es-CO" dirty="0" err="1" smtClean="0"/>
              <a:t>Adipiscing</a:t>
            </a:r>
            <a:endParaRPr lang="es-CO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2496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91440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6262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le Imag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572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Calibri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53936160"/>
      </p:ext>
    </p:extLst>
  </p:cSld>
  <p:clrMapOvr>
    <a:masterClrMapping/>
  </p:clrMapOvr>
  <p:transition spd="slow">
    <p:fade/>
  </p:transition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286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1320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ble Imag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5720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572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227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32004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3200400" y="685800"/>
            <a:ext cx="59436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7217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1148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495800" y="1143000"/>
            <a:ext cx="4267200" cy="533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sz="3500" b="1" dirty="0" smtClean="0"/>
              <a:t>LOREM IMPSUM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495800" y="1524000"/>
            <a:ext cx="4191000" cy="533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sz="3500" b="1" dirty="0" smtClean="0"/>
              <a:t>DOLOR SIT AMET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495800" y="1981200"/>
            <a:ext cx="4267200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sz="1500" b="1" dirty="0" smtClean="0"/>
              <a:t>CONSECTETUER ADIPISCING</a:t>
            </a:r>
            <a:endParaRPr lang="es-CO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95800" y="2514600"/>
            <a:ext cx="4267200" cy="403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CO" dirty="0" err="1" smtClean="0"/>
              <a:t>Lorem</a:t>
            </a:r>
            <a:r>
              <a:rPr lang="es-CO" dirty="0" smtClean="0"/>
              <a:t> </a:t>
            </a:r>
            <a:r>
              <a:rPr lang="es-CO" dirty="0" err="1" smtClean="0"/>
              <a:t>ipsum</a:t>
            </a:r>
            <a:r>
              <a:rPr lang="es-CO" dirty="0" smtClean="0"/>
              <a:t> dolor </a:t>
            </a:r>
            <a:r>
              <a:rPr lang="es-CO" dirty="0" err="1" smtClean="0"/>
              <a:t>sit</a:t>
            </a:r>
            <a:r>
              <a:rPr lang="es-CO" dirty="0" smtClean="0"/>
              <a:t> </a:t>
            </a:r>
            <a:r>
              <a:rPr lang="es-CO" dirty="0" err="1" smtClean="0"/>
              <a:t>amet</a:t>
            </a:r>
            <a:r>
              <a:rPr lang="es-CO" dirty="0" smtClean="0"/>
              <a:t>, </a:t>
            </a:r>
            <a:r>
              <a:rPr lang="es-CO" dirty="0" err="1" smtClean="0"/>
              <a:t>consectetuer</a:t>
            </a:r>
            <a:r>
              <a:rPr lang="es-CO" dirty="0" smtClean="0"/>
              <a:t> </a:t>
            </a:r>
            <a:r>
              <a:rPr lang="es-CO" dirty="0" err="1" smtClean="0"/>
              <a:t>adipiscing</a:t>
            </a:r>
            <a:r>
              <a:rPr lang="es-CO" dirty="0" smtClean="0"/>
              <a:t> </a:t>
            </a:r>
            <a:r>
              <a:rPr lang="es-CO" dirty="0" err="1" smtClean="0"/>
              <a:t>elit</a:t>
            </a:r>
            <a:r>
              <a:rPr lang="es-CO" dirty="0" smtClean="0"/>
              <a:t>, sed </a:t>
            </a:r>
            <a:r>
              <a:rPr lang="es-CO" dirty="0" err="1" smtClean="0"/>
              <a:t>diam</a:t>
            </a:r>
            <a:r>
              <a:rPr lang="es-CO" dirty="0" smtClean="0"/>
              <a:t> </a:t>
            </a:r>
            <a:r>
              <a:rPr lang="es-CO" dirty="0" err="1" smtClean="0"/>
              <a:t>nonummy</a:t>
            </a:r>
            <a:r>
              <a:rPr lang="es-CO" dirty="0" smtClean="0"/>
              <a:t> </a:t>
            </a:r>
            <a:r>
              <a:rPr lang="es-CO" dirty="0" err="1" smtClean="0"/>
              <a:t>nibh</a:t>
            </a:r>
            <a:r>
              <a:rPr lang="es-CO" dirty="0" smtClean="0"/>
              <a:t> </a:t>
            </a:r>
            <a:r>
              <a:rPr lang="es-CO" dirty="0" err="1" smtClean="0"/>
              <a:t>euismod</a:t>
            </a:r>
            <a:r>
              <a:rPr lang="es-CO" dirty="0" smtClean="0"/>
              <a:t> </a:t>
            </a:r>
            <a:r>
              <a:rPr lang="es-CO" dirty="0" err="1" smtClean="0"/>
              <a:t>tincidunt</a:t>
            </a:r>
            <a:r>
              <a:rPr lang="es-CO" dirty="0" smtClean="0"/>
              <a:t> ut </a:t>
            </a:r>
            <a:r>
              <a:rPr lang="es-CO" dirty="0" err="1" smtClean="0"/>
              <a:t>laoreet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magna </a:t>
            </a:r>
            <a:r>
              <a:rPr lang="es-CO" dirty="0" err="1" smtClean="0"/>
              <a:t>aliquam</a:t>
            </a:r>
            <a:r>
              <a:rPr lang="es-CO" dirty="0" smtClean="0"/>
              <a:t> </a:t>
            </a:r>
            <a:r>
              <a:rPr lang="es-CO" dirty="0" err="1" smtClean="0"/>
              <a:t>erat</a:t>
            </a:r>
            <a:r>
              <a:rPr lang="es-CO" dirty="0" smtClean="0"/>
              <a:t> </a:t>
            </a:r>
            <a:r>
              <a:rPr lang="es-CO" dirty="0" err="1" smtClean="0"/>
              <a:t>volutpat</a:t>
            </a:r>
            <a:r>
              <a:rPr lang="es-CO" dirty="0" smtClean="0"/>
              <a:t>. Ut </a:t>
            </a:r>
            <a:r>
              <a:rPr lang="es-CO" dirty="0" err="1" smtClean="0"/>
              <a:t>wisi</a:t>
            </a:r>
            <a:r>
              <a:rPr lang="es-CO" dirty="0" smtClean="0"/>
              <a:t> </a:t>
            </a:r>
            <a:r>
              <a:rPr lang="es-CO" dirty="0" err="1" smtClean="0"/>
              <a:t>enim</a:t>
            </a:r>
            <a:r>
              <a:rPr lang="es-CO" dirty="0" smtClean="0"/>
              <a:t> ad </a:t>
            </a:r>
            <a:r>
              <a:rPr lang="es-CO" dirty="0" err="1" smtClean="0"/>
              <a:t>minim</a:t>
            </a:r>
            <a:r>
              <a:rPr lang="es-CO" dirty="0" smtClean="0"/>
              <a:t> </a:t>
            </a:r>
            <a:r>
              <a:rPr lang="es-CO" dirty="0" err="1" smtClean="0"/>
              <a:t>veniam</a:t>
            </a:r>
            <a:r>
              <a:rPr lang="es-CO" dirty="0" smtClean="0"/>
              <a:t>, </a:t>
            </a:r>
            <a:r>
              <a:rPr lang="es-CO" dirty="0" err="1" smtClean="0"/>
              <a:t>quis</a:t>
            </a:r>
            <a:r>
              <a:rPr lang="es-CO" dirty="0" smtClean="0"/>
              <a:t> </a:t>
            </a:r>
            <a:r>
              <a:rPr lang="es-CO" dirty="0" err="1" smtClean="0"/>
              <a:t>nostrud</a:t>
            </a:r>
            <a:r>
              <a:rPr lang="es-CO" dirty="0" smtClean="0"/>
              <a:t> </a:t>
            </a:r>
            <a:r>
              <a:rPr lang="es-CO" dirty="0" err="1" smtClean="0"/>
              <a:t>exerci</a:t>
            </a:r>
            <a:r>
              <a:rPr lang="es-CO" dirty="0" smtClean="0"/>
              <a:t> </a:t>
            </a:r>
            <a:r>
              <a:rPr lang="es-CO" dirty="0" err="1" smtClean="0"/>
              <a:t>tation</a:t>
            </a:r>
            <a:r>
              <a:rPr lang="es-CO" dirty="0" smtClean="0"/>
              <a:t> </a:t>
            </a:r>
            <a:r>
              <a:rPr lang="es-CO" dirty="0" err="1" smtClean="0"/>
              <a:t>ullamcorper</a:t>
            </a:r>
            <a:r>
              <a:rPr lang="es-CO" dirty="0" smtClean="0"/>
              <a:t> </a:t>
            </a:r>
            <a:r>
              <a:rPr lang="es-CO" dirty="0" err="1" smtClean="0"/>
              <a:t>suscipit</a:t>
            </a:r>
            <a:r>
              <a:rPr lang="es-CO" dirty="0" smtClean="0"/>
              <a:t> </a:t>
            </a:r>
            <a:r>
              <a:rPr lang="es-CO" dirty="0" err="1" smtClean="0"/>
              <a:t>lobortis</a:t>
            </a:r>
            <a:r>
              <a:rPr lang="es-CO" dirty="0" smtClean="0"/>
              <a:t> </a:t>
            </a:r>
            <a:r>
              <a:rPr lang="es-CO" dirty="0" err="1" smtClean="0"/>
              <a:t>nisl</a:t>
            </a:r>
            <a:r>
              <a:rPr lang="es-CO" dirty="0" smtClean="0"/>
              <a:t> ut </a:t>
            </a:r>
            <a:r>
              <a:rPr lang="es-CO" dirty="0" err="1" smtClean="0"/>
              <a:t>aliquip</a:t>
            </a:r>
            <a:r>
              <a:rPr lang="es-CO" dirty="0" smtClean="0"/>
              <a:t> ex </a:t>
            </a:r>
            <a:r>
              <a:rPr lang="es-CO" dirty="0" err="1" smtClean="0"/>
              <a:t>ea</a:t>
            </a:r>
            <a:r>
              <a:rPr lang="es-CO" dirty="0" smtClean="0"/>
              <a:t> </a:t>
            </a:r>
            <a:r>
              <a:rPr lang="es-CO" dirty="0" err="1" smtClean="0"/>
              <a:t>commodo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.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autem</a:t>
            </a:r>
            <a:r>
              <a:rPr lang="es-CO" dirty="0" smtClean="0"/>
              <a:t>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eum</a:t>
            </a:r>
            <a:r>
              <a:rPr lang="es-CO" dirty="0" smtClean="0"/>
              <a:t> </a:t>
            </a:r>
            <a:r>
              <a:rPr lang="es-CO" dirty="0" err="1" smtClean="0"/>
              <a:t>iriure</a:t>
            </a:r>
            <a:r>
              <a:rPr lang="es-CO" dirty="0" smtClean="0"/>
              <a:t> dolor in </a:t>
            </a:r>
            <a:r>
              <a:rPr lang="es-CO" dirty="0" err="1" smtClean="0"/>
              <a:t>hendrerit</a:t>
            </a:r>
            <a:r>
              <a:rPr lang="es-CO" dirty="0" smtClean="0"/>
              <a:t> in </a:t>
            </a:r>
            <a:r>
              <a:rPr lang="es-CO" dirty="0" err="1" smtClean="0"/>
              <a:t>vulputate</a:t>
            </a:r>
            <a:r>
              <a:rPr lang="es-CO" dirty="0" smtClean="0"/>
              <a:t> </a:t>
            </a:r>
            <a:r>
              <a:rPr lang="es-CO" dirty="0" err="1" smtClean="0"/>
              <a:t>velit</a:t>
            </a:r>
            <a:r>
              <a:rPr lang="es-CO" dirty="0" smtClean="0"/>
              <a:t> </a:t>
            </a:r>
            <a:r>
              <a:rPr lang="es-CO" dirty="0" err="1" smtClean="0"/>
              <a:t>esse</a:t>
            </a:r>
            <a:r>
              <a:rPr lang="es-CO" dirty="0" smtClean="0"/>
              <a:t> </a:t>
            </a:r>
            <a:r>
              <a:rPr lang="es-CO" dirty="0" err="1" smtClean="0"/>
              <a:t>molestie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,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illum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</a:t>
            </a:r>
            <a:r>
              <a:rPr lang="es-CO" dirty="0" err="1" smtClean="0"/>
              <a:t>eu</a:t>
            </a:r>
            <a:r>
              <a:rPr lang="es-CO" dirty="0" smtClean="0"/>
              <a:t> </a:t>
            </a:r>
            <a:r>
              <a:rPr lang="es-CO" dirty="0" err="1" smtClean="0"/>
              <a:t>feugiat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facilisis</a:t>
            </a:r>
            <a:r>
              <a:rPr lang="es-CO" dirty="0" smtClean="0"/>
              <a:t> at vero eros et </a:t>
            </a:r>
            <a:r>
              <a:rPr lang="es-CO" dirty="0" err="1" smtClean="0"/>
              <a:t>accumsan</a:t>
            </a:r>
            <a:r>
              <a:rPr lang="es-CO" dirty="0" smtClean="0"/>
              <a:t> et </a:t>
            </a:r>
            <a:r>
              <a:rPr lang="es-CO" dirty="0" err="1" smtClean="0"/>
              <a:t>iusto</a:t>
            </a:r>
            <a:r>
              <a:rPr lang="es-CO" dirty="0" smtClean="0"/>
              <a:t> odio </a:t>
            </a:r>
            <a:r>
              <a:rPr lang="es-CO" dirty="0" err="1" smtClean="0"/>
              <a:t>dignissim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blandit</a:t>
            </a:r>
            <a:r>
              <a:rPr lang="es-CO" dirty="0" smtClean="0"/>
              <a:t> </a:t>
            </a:r>
            <a:r>
              <a:rPr lang="es-CO" dirty="0" err="1" smtClean="0"/>
              <a:t>praesent</a:t>
            </a:r>
            <a:r>
              <a:rPr lang="es-CO" dirty="0" smtClean="0"/>
              <a:t> </a:t>
            </a:r>
            <a:r>
              <a:rPr lang="es-CO" dirty="0" err="1" smtClean="0"/>
              <a:t>luptatum</a:t>
            </a:r>
            <a:r>
              <a:rPr lang="es-CO" dirty="0" smtClean="0"/>
              <a:t> </a:t>
            </a:r>
            <a:r>
              <a:rPr lang="es-CO" dirty="0" err="1" smtClean="0"/>
              <a:t>zzril</a:t>
            </a:r>
            <a:r>
              <a:rPr lang="es-CO" dirty="0" smtClean="0"/>
              <a:t> </a:t>
            </a:r>
            <a:r>
              <a:rPr lang="es-CO" dirty="0" err="1" smtClean="0"/>
              <a:t>delenit</a:t>
            </a:r>
            <a:r>
              <a:rPr lang="es-CO" dirty="0" smtClean="0"/>
              <a:t> </a:t>
            </a:r>
            <a:r>
              <a:rPr lang="es-CO" dirty="0" err="1" smtClean="0"/>
              <a:t>augue</a:t>
            </a:r>
            <a:r>
              <a:rPr lang="es-CO" dirty="0" smtClean="0"/>
              <a:t>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te </a:t>
            </a:r>
            <a:r>
              <a:rPr lang="es-CO" dirty="0" err="1" smtClean="0"/>
              <a:t>feugait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</a:t>
            </a:r>
            <a:r>
              <a:rPr lang="es-CO" dirty="0" smtClean="0"/>
              <a:t>. </a:t>
            </a:r>
            <a:r>
              <a:rPr lang="es-CO" dirty="0" err="1" smtClean="0"/>
              <a:t>Nam</a:t>
            </a:r>
            <a:r>
              <a:rPr lang="es-CO" dirty="0" smtClean="0"/>
              <a:t> </a:t>
            </a:r>
            <a:r>
              <a:rPr lang="es-CO" dirty="0" err="1" smtClean="0"/>
              <a:t>liber</a:t>
            </a:r>
            <a:r>
              <a:rPr lang="es-CO" dirty="0" smtClean="0"/>
              <a:t> </a:t>
            </a:r>
            <a:r>
              <a:rPr lang="es-CO" dirty="0" err="1" smtClean="0"/>
              <a:t>tempor</a:t>
            </a:r>
            <a:r>
              <a:rPr lang="es-CO" dirty="0" smtClean="0"/>
              <a:t> cum </a:t>
            </a:r>
            <a:r>
              <a:rPr lang="es-CO" dirty="0" err="1" smtClean="0"/>
              <a:t>soluta</a:t>
            </a:r>
            <a:r>
              <a:rPr lang="es-CO" dirty="0" smtClean="0"/>
              <a:t> </a:t>
            </a:r>
            <a:r>
              <a:rPr lang="es-CO" dirty="0" err="1" smtClean="0"/>
              <a:t>nobis</a:t>
            </a:r>
            <a:r>
              <a:rPr lang="es-CO" dirty="0" smtClean="0"/>
              <a:t> </a:t>
            </a:r>
            <a:r>
              <a:rPr lang="es-CO" dirty="0" err="1" smtClean="0"/>
              <a:t>eleifend</a:t>
            </a:r>
            <a:r>
              <a:rPr lang="es-CO" dirty="0" smtClean="0"/>
              <a:t> </a:t>
            </a:r>
            <a:r>
              <a:rPr lang="es-CO" dirty="0" err="1" smtClean="0"/>
              <a:t>option</a:t>
            </a:r>
            <a:r>
              <a:rPr lang="es-CO" dirty="0" smtClean="0"/>
              <a:t> </a:t>
            </a:r>
            <a:r>
              <a:rPr lang="es-CO" dirty="0" err="1" smtClean="0"/>
              <a:t>congue</a:t>
            </a:r>
            <a:r>
              <a:rPr lang="es-CO" dirty="0" smtClean="0"/>
              <a:t> nihil </a:t>
            </a:r>
            <a:r>
              <a:rPr lang="es-CO" dirty="0" err="1" smtClean="0"/>
              <a:t>imperdiet</a:t>
            </a:r>
            <a:r>
              <a:rPr lang="es-CO" dirty="0" smtClean="0"/>
              <a:t> </a:t>
            </a:r>
            <a:r>
              <a:rPr lang="es-CO" dirty="0" err="1" smtClean="0"/>
              <a:t>doming</a:t>
            </a:r>
            <a:r>
              <a:rPr lang="es-CO" dirty="0" smtClean="0"/>
              <a:t> id </a:t>
            </a:r>
            <a:r>
              <a:rPr lang="es-CO" dirty="0" err="1" smtClean="0"/>
              <a:t>quod</a:t>
            </a:r>
            <a:r>
              <a:rPr lang="es-CO" dirty="0" smtClean="0"/>
              <a:t> </a:t>
            </a:r>
            <a:r>
              <a:rPr lang="es-CO" dirty="0" err="1" smtClean="0"/>
              <a:t>mazim</a:t>
            </a:r>
            <a:r>
              <a:rPr lang="es-CO" dirty="0" smtClean="0"/>
              <a:t> </a:t>
            </a:r>
            <a:r>
              <a:rPr lang="es-CO" dirty="0" err="1" smtClean="0"/>
              <a:t>placerat</a:t>
            </a:r>
            <a:r>
              <a:rPr lang="es-CO" dirty="0" smtClean="0"/>
              <a:t> </a:t>
            </a:r>
            <a:r>
              <a:rPr lang="es-CO" dirty="0" err="1" smtClean="0"/>
              <a:t>facer</a:t>
            </a:r>
            <a:r>
              <a:rPr lang="es-CO" dirty="0" smtClean="0"/>
              <a:t> </a:t>
            </a:r>
            <a:r>
              <a:rPr lang="es-CO" dirty="0" err="1" smtClean="0"/>
              <a:t>possim</a:t>
            </a:r>
            <a:r>
              <a:rPr lang="es-CO" dirty="0" smtClean="0"/>
              <a:t> </a:t>
            </a:r>
            <a:r>
              <a:rPr lang="es-CO" dirty="0" err="1" smtClean="0"/>
              <a:t>assum</a:t>
            </a:r>
            <a:r>
              <a:rPr lang="es-CO" dirty="0" smtClean="0"/>
              <a:t>. </a:t>
            </a:r>
            <a:r>
              <a:rPr lang="es-CO" dirty="0" err="1" smtClean="0"/>
              <a:t>Typi</a:t>
            </a:r>
            <a:r>
              <a:rPr lang="es-CO" dirty="0" smtClean="0"/>
              <a:t> non </a:t>
            </a:r>
            <a:r>
              <a:rPr lang="es-CO" dirty="0" err="1" smtClean="0"/>
              <a:t>habent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 </a:t>
            </a:r>
            <a:r>
              <a:rPr lang="es-CO" dirty="0" err="1" smtClean="0"/>
              <a:t>insitam</a:t>
            </a:r>
            <a:r>
              <a:rPr lang="es-CO" dirty="0" smtClean="0"/>
              <a:t>; </a:t>
            </a:r>
            <a:r>
              <a:rPr lang="es-CO" dirty="0" err="1" smtClean="0"/>
              <a:t>est</a:t>
            </a:r>
            <a:r>
              <a:rPr lang="es-CO" dirty="0" smtClean="0"/>
              <a:t> </a:t>
            </a:r>
            <a:r>
              <a:rPr lang="es-CO" dirty="0" err="1" smtClean="0"/>
              <a:t>usus</a:t>
            </a:r>
            <a:r>
              <a:rPr lang="es-CO" dirty="0" smtClean="0"/>
              <a:t> </a:t>
            </a:r>
            <a:r>
              <a:rPr lang="es-CO" dirty="0" err="1" smtClean="0"/>
              <a:t>legentis</a:t>
            </a:r>
            <a:r>
              <a:rPr lang="es-CO" dirty="0" smtClean="0"/>
              <a:t> in </a:t>
            </a:r>
            <a:r>
              <a:rPr lang="es-CO" dirty="0" err="1" smtClean="0"/>
              <a:t>iis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facit</a:t>
            </a:r>
            <a:r>
              <a:rPr lang="es-CO" dirty="0" smtClean="0"/>
              <a:t> </a:t>
            </a:r>
            <a:r>
              <a:rPr lang="es-CO" dirty="0" err="1" smtClean="0"/>
              <a:t>eorum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endParaRPr lang="es-CO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9208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o Ima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572000" cy="27432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4572000" cy="33528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572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9796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667000" y="3124200"/>
            <a:ext cx="3810000" cy="609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b="1" dirty="0" smtClean="0">
                <a:latin typeface="Helvetica LT Std" pitchFamily="34" charset="0"/>
              </a:rPr>
              <a:t>CIERRE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44311954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0351331-83AB-4C94-B873-9C338E17DC1C}" type="datetimeFigureOut">
              <a:rPr lang="es-CO" smtClean="0">
                <a:solidFill>
                  <a:srgbClr val="F99D1C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16/12/2016</a:t>
            </a:fld>
            <a:endParaRPr lang="es-CO" dirty="0">
              <a:solidFill>
                <a:srgbClr val="F99D1C"/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srgbClr val="F99D1C"/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25419C3-7E6C-4260-8467-B04F74950B58}" type="slidenum">
              <a:rPr lang="es-CO" smtClean="0">
                <a:solidFill>
                  <a:srgbClr val="F99D1C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srgbClr val="F99D1C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0064088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BFE40F8-DB58-4E6C-AD51-134CA828ABA2}" type="datetimeFigureOut">
              <a:rPr lang="es-MX" smtClean="0">
                <a:solidFill>
                  <a:srgbClr val="F99D1C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16/12/2016</a:t>
            </a:fld>
            <a:endParaRPr lang="es-MX" dirty="0">
              <a:solidFill>
                <a:srgbClr val="F99D1C"/>
              </a:solidFill>
              <a:latin typeface="Calibri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MX" dirty="0">
              <a:solidFill>
                <a:srgbClr val="F99D1C"/>
              </a:solidFill>
              <a:latin typeface="Calibri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70FD7B7-3D7E-4593-BA06-94CCFDABD4A2}" type="slidenum">
              <a:rPr lang="es-MX" smtClean="0">
                <a:solidFill>
                  <a:srgbClr val="F99D1C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MX" dirty="0">
              <a:solidFill>
                <a:srgbClr val="F99D1C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9185437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0351331-83AB-4C94-B873-9C338E17DC1C}" type="datetimeFigureOut">
              <a:rPr lang="es-CO" smtClean="0">
                <a:solidFill>
                  <a:srgbClr val="F99D1C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16/12/2016</a:t>
            </a:fld>
            <a:endParaRPr lang="es-CO" dirty="0">
              <a:solidFill>
                <a:srgbClr val="F99D1C"/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srgbClr val="F99D1C"/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25419C3-7E6C-4260-8467-B04F74950B58}" type="slidenum">
              <a:rPr lang="es-CO" smtClean="0">
                <a:solidFill>
                  <a:srgbClr val="F99D1C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srgbClr val="F99D1C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788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57200" y="2819400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 sz="4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r>
              <a:rPr lang="en-US" dirty="0" smtClean="0"/>
              <a:t>TÍTULO SUBTEMA</a:t>
            </a:r>
            <a:endParaRPr lang="es-CO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3429000"/>
            <a:ext cx="5486400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dirty="0" smtClean="0"/>
              <a:t>SUBTÍTULO</a:t>
            </a:r>
            <a:endParaRPr lang="es-CO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259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9144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45510496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32004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3200400" y="685800"/>
            <a:ext cx="59436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Calibri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4181673"/>
      </p:ext>
    </p:extLst>
  </p:cSld>
  <p:clrMapOvr>
    <a:masterClrMapping/>
  </p:clrMapOvr>
  <p:transition spd="slow">
    <p:fade/>
  </p:transition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1676400"/>
            <a:ext cx="5486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sz="4500" b="1" dirty="0" smtClean="0"/>
              <a:t>LOREM IPSUM</a:t>
            </a:r>
            <a:endParaRPr lang="es-CO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828800" y="2514600"/>
            <a:ext cx="5486400" cy="3657600"/>
          </a:xfrm>
          <a:prstGeom prst="rect">
            <a:avLst/>
          </a:prstGeom>
        </p:spPr>
        <p:txBody>
          <a:bodyPr/>
          <a:lstStyle>
            <a:lvl1pPr marL="860425" indent="282575" algn="l">
              <a:buFont typeface="+mj-lt"/>
              <a:buAutoNum type="arabicPeriod"/>
              <a:defRPr sz="2000" b="1" spc="-150">
                <a:solidFill>
                  <a:schemeClr val="tx1"/>
                </a:solidFill>
                <a:latin typeface="Helvetica LT Std" pitchFamily="34" charset="0"/>
              </a:defRPr>
            </a:lvl1pPr>
            <a:lvl2pPr marL="971550" indent="-514350" algn="ctr">
              <a:buFont typeface="+mj-lt"/>
              <a:buAutoNum type="arabicPeriod"/>
              <a:defRPr/>
            </a:lvl2pPr>
            <a:lvl3pPr marL="1371600" indent="-457200" algn="ctr">
              <a:buFont typeface="+mj-lt"/>
              <a:buAutoNum type="arabicPeriod"/>
              <a:defRPr/>
            </a:lvl3pPr>
            <a:lvl4pPr marL="1828800" indent="-457200" algn="ctr">
              <a:buFont typeface="+mj-lt"/>
              <a:buAutoNum type="arabicPeriod"/>
              <a:defRPr/>
            </a:lvl4pPr>
            <a:lvl5pPr marL="2286000" indent="-457200" algn="ctr">
              <a:buFont typeface="+mj-lt"/>
              <a:buAutoNum type="arabicPeriod"/>
              <a:defRPr/>
            </a:lvl5pPr>
          </a:lstStyle>
          <a:p>
            <a:pPr lvl="0"/>
            <a:endParaRPr lang="en-US" sz="2000" dirty="0" smtClean="0"/>
          </a:p>
          <a:p>
            <a:pPr lvl="0"/>
            <a:r>
              <a:rPr lang="en-US" b="1" dirty="0" smtClean="0"/>
              <a:t>LOREM</a:t>
            </a:r>
          </a:p>
          <a:p>
            <a:pPr lvl="0"/>
            <a:r>
              <a:rPr lang="en-US" b="1" dirty="0" smtClean="0"/>
              <a:t>IPSUM</a:t>
            </a:r>
          </a:p>
          <a:p>
            <a:pPr lvl="0"/>
            <a:endParaRPr lang="en-US" dirty="0" smtClean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1807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066800"/>
            <a:ext cx="7315200" cy="552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00" b="1" spc="-150" baseline="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sz="3500" b="1" dirty="0" smtClean="0"/>
              <a:t>LOREM IPSUM DOLOR SIT AMET</a:t>
            </a:r>
            <a:endParaRPr lang="es-CO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600200"/>
            <a:ext cx="7315200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spc="-15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sz="1500" b="1" dirty="0" smtClean="0"/>
              <a:t>CONSECTETUER ADIPISCING</a:t>
            </a:r>
            <a:endParaRPr lang="es-CO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4400" y="1981200"/>
            <a:ext cx="7315200" cy="441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s-CO" sz="1400" kern="1200" dirty="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CO" dirty="0" err="1" smtClean="0"/>
              <a:t>Lorem</a:t>
            </a:r>
            <a:r>
              <a:rPr lang="es-CO" dirty="0" smtClean="0"/>
              <a:t> </a:t>
            </a:r>
            <a:r>
              <a:rPr lang="es-CO" dirty="0" err="1" smtClean="0"/>
              <a:t>ipsum</a:t>
            </a:r>
            <a:r>
              <a:rPr lang="es-CO" dirty="0" smtClean="0"/>
              <a:t> dolor </a:t>
            </a:r>
            <a:r>
              <a:rPr lang="es-CO" dirty="0" err="1" smtClean="0"/>
              <a:t>sit</a:t>
            </a:r>
            <a:r>
              <a:rPr lang="es-CO" dirty="0" smtClean="0"/>
              <a:t> </a:t>
            </a:r>
            <a:r>
              <a:rPr lang="es-CO" dirty="0" err="1" smtClean="0"/>
              <a:t>amet</a:t>
            </a:r>
            <a:r>
              <a:rPr lang="es-CO" dirty="0" smtClean="0"/>
              <a:t>, </a:t>
            </a:r>
            <a:r>
              <a:rPr lang="es-CO" dirty="0" err="1" smtClean="0"/>
              <a:t>consectetuer</a:t>
            </a:r>
            <a:r>
              <a:rPr lang="es-CO" dirty="0" smtClean="0"/>
              <a:t> </a:t>
            </a:r>
            <a:r>
              <a:rPr lang="es-CO" dirty="0" err="1" smtClean="0"/>
              <a:t>adipiscing</a:t>
            </a:r>
            <a:r>
              <a:rPr lang="es-CO" dirty="0" smtClean="0"/>
              <a:t> </a:t>
            </a:r>
            <a:r>
              <a:rPr lang="es-CO" dirty="0" err="1" smtClean="0"/>
              <a:t>elit</a:t>
            </a:r>
            <a:r>
              <a:rPr lang="es-CO" dirty="0" smtClean="0"/>
              <a:t>, sed </a:t>
            </a:r>
            <a:r>
              <a:rPr lang="es-CO" dirty="0" err="1" smtClean="0"/>
              <a:t>diam</a:t>
            </a:r>
            <a:r>
              <a:rPr lang="es-CO" dirty="0" smtClean="0"/>
              <a:t> </a:t>
            </a:r>
            <a:r>
              <a:rPr lang="es-CO" dirty="0" err="1" smtClean="0"/>
              <a:t>nonummy</a:t>
            </a:r>
            <a:r>
              <a:rPr lang="es-CO" dirty="0" smtClean="0"/>
              <a:t> </a:t>
            </a:r>
            <a:r>
              <a:rPr lang="es-CO" dirty="0" err="1" smtClean="0"/>
              <a:t>nibh</a:t>
            </a:r>
            <a:r>
              <a:rPr lang="es-CO" dirty="0" smtClean="0"/>
              <a:t> </a:t>
            </a:r>
            <a:r>
              <a:rPr lang="es-CO" dirty="0" err="1" smtClean="0"/>
              <a:t>euismod</a:t>
            </a:r>
            <a:r>
              <a:rPr lang="es-CO" dirty="0" smtClean="0"/>
              <a:t> </a:t>
            </a:r>
            <a:r>
              <a:rPr lang="es-CO" dirty="0" err="1" smtClean="0"/>
              <a:t>tincidunt</a:t>
            </a:r>
            <a:r>
              <a:rPr lang="es-CO" dirty="0" smtClean="0"/>
              <a:t> ut </a:t>
            </a:r>
            <a:r>
              <a:rPr lang="es-CO" dirty="0" err="1" smtClean="0"/>
              <a:t>laoreet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magna </a:t>
            </a:r>
            <a:r>
              <a:rPr lang="es-CO" dirty="0" err="1" smtClean="0"/>
              <a:t>aliquam</a:t>
            </a:r>
            <a:r>
              <a:rPr lang="es-CO" dirty="0" smtClean="0"/>
              <a:t> </a:t>
            </a:r>
            <a:r>
              <a:rPr lang="es-CO" dirty="0" err="1" smtClean="0"/>
              <a:t>erat</a:t>
            </a:r>
            <a:r>
              <a:rPr lang="es-CO" dirty="0" smtClean="0"/>
              <a:t> </a:t>
            </a:r>
            <a:r>
              <a:rPr lang="es-CO" dirty="0" err="1" smtClean="0"/>
              <a:t>volutpat</a:t>
            </a:r>
            <a:r>
              <a:rPr lang="es-CO" dirty="0" smtClean="0"/>
              <a:t>. Ut </a:t>
            </a:r>
            <a:r>
              <a:rPr lang="es-CO" dirty="0" err="1" smtClean="0"/>
              <a:t>wisi</a:t>
            </a:r>
            <a:r>
              <a:rPr lang="es-CO" dirty="0" smtClean="0"/>
              <a:t> </a:t>
            </a:r>
            <a:r>
              <a:rPr lang="es-CO" dirty="0" err="1" smtClean="0"/>
              <a:t>enim</a:t>
            </a:r>
            <a:r>
              <a:rPr lang="es-CO" dirty="0" smtClean="0"/>
              <a:t> ad </a:t>
            </a:r>
            <a:r>
              <a:rPr lang="es-CO" dirty="0" err="1" smtClean="0"/>
              <a:t>minim</a:t>
            </a:r>
            <a:r>
              <a:rPr lang="es-CO" dirty="0" smtClean="0"/>
              <a:t> </a:t>
            </a:r>
            <a:r>
              <a:rPr lang="es-CO" dirty="0" err="1" smtClean="0"/>
              <a:t>veniam</a:t>
            </a:r>
            <a:r>
              <a:rPr lang="es-CO" dirty="0" smtClean="0"/>
              <a:t>, </a:t>
            </a:r>
            <a:r>
              <a:rPr lang="es-CO" dirty="0" err="1" smtClean="0"/>
              <a:t>quis</a:t>
            </a:r>
            <a:r>
              <a:rPr lang="es-CO" dirty="0" smtClean="0"/>
              <a:t> </a:t>
            </a:r>
            <a:r>
              <a:rPr lang="es-CO" dirty="0" err="1" smtClean="0"/>
              <a:t>nostrud</a:t>
            </a:r>
            <a:r>
              <a:rPr lang="es-CO" dirty="0" smtClean="0"/>
              <a:t> </a:t>
            </a:r>
            <a:r>
              <a:rPr lang="es-CO" dirty="0" err="1" smtClean="0"/>
              <a:t>exerci</a:t>
            </a:r>
            <a:r>
              <a:rPr lang="es-CO" dirty="0" smtClean="0"/>
              <a:t> </a:t>
            </a:r>
            <a:r>
              <a:rPr lang="es-CO" dirty="0" err="1" smtClean="0"/>
              <a:t>tation</a:t>
            </a:r>
            <a:r>
              <a:rPr lang="es-CO" dirty="0" smtClean="0"/>
              <a:t> </a:t>
            </a:r>
            <a:r>
              <a:rPr lang="es-CO" dirty="0" err="1" smtClean="0"/>
              <a:t>ullamcorper</a:t>
            </a:r>
            <a:r>
              <a:rPr lang="es-CO" dirty="0" smtClean="0"/>
              <a:t> </a:t>
            </a:r>
            <a:r>
              <a:rPr lang="es-CO" dirty="0" err="1" smtClean="0"/>
              <a:t>suscipit</a:t>
            </a:r>
            <a:r>
              <a:rPr lang="es-CO" dirty="0" smtClean="0"/>
              <a:t> </a:t>
            </a:r>
            <a:r>
              <a:rPr lang="es-CO" dirty="0" err="1" smtClean="0"/>
              <a:t>lobortis</a:t>
            </a:r>
            <a:r>
              <a:rPr lang="es-CO" dirty="0" smtClean="0"/>
              <a:t> </a:t>
            </a:r>
            <a:r>
              <a:rPr lang="es-CO" dirty="0" err="1" smtClean="0"/>
              <a:t>nisl</a:t>
            </a:r>
            <a:r>
              <a:rPr lang="es-CO" dirty="0" smtClean="0"/>
              <a:t> ut </a:t>
            </a:r>
            <a:r>
              <a:rPr lang="es-CO" dirty="0" err="1" smtClean="0"/>
              <a:t>aliquip</a:t>
            </a:r>
            <a:r>
              <a:rPr lang="es-CO" dirty="0" smtClean="0"/>
              <a:t> ex </a:t>
            </a:r>
            <a:r>
              <a:rPr lang="es-CO" dirty="0" err="1" smtClean="0"/>
              <a:t>ea</a:t>
            </a:r>
            <a:r>
              <a:rPr lang="es-CO" dirty="0" smtClean="0"/>
              <a:t> </a:t>
            </a:r>
            <a:r>
              <a:rPr lang="es-CO" dirty="0" err="1" smtClean="0"/>
              <a:t>commodo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.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autem</a:t>
            </a:r>
            <a:r>
              <a:rPr lang="es-CO" dirty="0" smtClean="0"/>
              <a:t>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eum</a:t>
            </a:r>
            <a:r>
              <a:rPr lang="es-CO" dirty="0" smtClean="0"/>
              <a:t> </a:t>
            </a:r>
            <a:r>
              <a:rPr lang="es-CO" dirty="0" err="1" smtClean="0"/>
              <a:t>iriure</a:t>
            </a:r>
            <a:r>
              <a:rPr lang="es-CO" dirty="0" smtClean="0"/>
              <a:t> dolor in </a:t>
            </a:r>
            <a:r>
              <a:rPr lang="es-CO" dirty="0" err="1" smtClean="0"/>
              <a:t>hendrerit</a:t>
            </a:r>
            <a:r>
              <a:rPr lang="es-CO" dirty="0" smtClean="0"/>
              <a:t> in </a:t>
            </a:r>
            <a:r>
              <a:rPr lang="es-CO" dirty="0" err="1" smtClean="0"/>
              <a:t>vulputate</a:t>
            </a:r>
            <a:r>
              <a:rPr lang="es-CO" dirty="0" smtClean="0"/>
              <a:t> </a:t>
            </a:r>
            <a:r>
              <a:rPr lang="es-CO" dirty="0" err="1" smtClean="0"/>
              <a:t>velit</a:t>
            </a:r>
            <a:r>
              <a:rPr lang="es-CO" dirty="0" smtClean="0"/>
              <a:t> </a:t>
            </a:r>
            <a:r>
              <a:rPr lang="es-CO" dirty="0" err="1" smtClean="0"/>
              <a:t>esse</a:t>
            </a:r>
            <a:r>
              <a:rPr lang="es-CO" dirty="0" smtClean="0"/>
              <a:t> </a:t>
            </a:r>
            <a:r>
              <a:rPr lang="es-CO" dirty="0" err="1" smtClean="0"/>
              <a:t>molestie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,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illum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</a:t>
            </a:r>
            <a:r>
              <a:rPr lang="es-CO" dirty="0" err="1" smtClean="0"/>
              <a:t>eu</a:t>
            </a:r>
            <a:r>
              <a:rPr lang="es-CO" dirty="0" smtClean="0"/>
              <a:t> </a:t>
            </a:r>
            <a:r>
              <a:rPr lang="es-CO" dirty="0" err="1" smtClean="0"/>
              <a:t>feugiat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facilisis</a:t>
            </a:r>
            <a:r>
              <a:rPr lang="es-CO" dirty="0" smtClean="0"/>
              <a:t> at vero eros et </a:t>
            </a:r>
            <a:r>
              <a:rPr lang="es-CO" dirty="0" err="1" smtClean="0"/>
              <a:t>accumsan</a:t>
            </a:r>
            <a:r>
              <a:rPr lang="es-CO" dirty="0" smtClean="0"/>
              <a:t> et </a:t>
            </a:r>
            <a:r>
              <a:rPr lang="es-CO" dirty="0" err="1" smtClean="0"/>
              <a:t>iusto</a:t>
            </a:r>
            <a:r>
              <a:rPr lang="es-CO" dirty="0" smtClean="0"/>
              <a:t> odio </a:t>
            </a:r>
            <a:r>
              <a:rPr lang="es-CO" dirty="0" err="1" smtClean="0"/>
              <a:t>dignissim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blandit</a:t>
            </a:r>
            <a:r>
              <a:rPr lang="es-CO" dirty="0" smtClean="0"/>
              <a:t> </a:t>
            </a:r>
            <a:r>
              <a:rPr lang="es-CO" dirty="0" err="1" smtClean="0"/>
              <a:t>praesent</a:t>
            </a:r>
            <a:r>
              <a:rPr lang="es-CO" dirty="0" smtClean="0"/>
              <a:t> </a:t>
            </a:r>
            <a:r>
              <a:rPr lang="es-CO" dirty="0" err="1" smtClean="0"/>
              <a:t>luptatum</a:t>
            </a:r>
            <a:r>
              <a:rPr lang="es-CO" dirty="0" smtClean="0"/>
              <a:t> </a:t>
            </a:r>
            <a:r>
              <a:rPr lang="es-CO" dirty="0" err="1" smtClean="0"/>
              <a:t>zzril</a:t>
            </a:r>
            <a:r>
              <a:rPr lang="es-CO" dirty="0" smtClean="0"/>
              <a:t> </a:t>
            </a:r>
            <a:r>
              <a:rPr lang="es-CO" dirty="0" err="1" smtClean="0"/>
              <a:t>delenit</a:t>
            </a:r>
            <a:r>
              <a:rPr lang="es-CO" dirty="0" smtClean="0"/>
              <a:t> </a:t>
            </a:r>
            <a:r>
              <a:rPr lang="es-CO" dirty="0" err="1" smtClean="0"/>
              <a:t>augue</a:t>
            </a:r>
            <a:r>
              <a:rPr lang="es-CO" dirty="0" smtClean="0"/>
              <a:t>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te </a:t>
            </a:r>
            <a:r>
              <a:rPr lang="es-CO" dirty="0" err="1" smtClean="0"/>
              <a:t>feugait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</a:t>
            </a:r>
            <a:r>
              <a:rPr lang="es-CO" dirty="0" smtClean="0"/>
              <a:t>. </a:t>
            </a:r>
            <a:r>
              <a:rPr lang="es-CO" dirty="0" err="1" smtClean="0"/>
              <a:t>Nam</a:t>
            </a:r>
            <a:r>
              <a:rPr lang="es-CO" dirty="0" smtClean="0"/>
              <a:t> </a:t>
            </a:r>
            <a:r>
              <a:rPr lang="es-CO" dirty="0" err="1" smtClean="0"/>
              <a:t>liber</a:t>
            </a:r>
            <a:r>
              <a:rPr lang="es-CO" dirty="0" smtClean="0"/>
              <a:t> </a:t>
            </a:r>
            <a:r>
              <a:rPr lang="es-CO" dirty="0" err="1" smtClean="0"/>
              <a:t>tempor</a:t>
            </a:r>
            <a:r>
              <a:rPr lang="es-CO" dirty="0" smtClean="0"/>
              <a:t> cum </a:t>
            </a:r>
            <a:r>
              <a:rPr lang="es-CO" dirty="0" err="1" smtClean="0"/>
              <a:t>soluta</a:t>
            </a:r>
            <a:r>
              <a:rPr lang="es-CO" dirty="0" smtClean="0"/>
              <a:t> </a:t>
            </a:r>
            <a:r>
              <a:rPr lang="es-CO" dirty="0" err="1" smtClean="0"/>
              <a:t>nobis</a:t>
            </a:r>
            <a:r>
              <a:rPr lang="es-CO" dirty="0" smtClean="0"/>
              <a:t> </a:t>
            </a:r>
            <a:r>
              <a:rPr lang="es-CO" dirty="0" err="1" smtClean="0"/>
              <a:t>eleifend</a:t>
            </a:r>
            <a:r>
              <a:rPr lang="es-CO" dirty="0" smtClean="0"/>
              <a:t> </a:t>
            </a:r>
            <a:r>
              <a:rPr lang="es-CO" dirty="0" err="1" smtClean="0"/>
              <a:t>option</a:t>
            </a:r>
            <a:r>
              <a:rPr lang="es-CO" dirty="0" smtClean="0"/>
              <a:t> </a:t>
            </a:r>
            <a:r>
              <a:rPr lang="es-CO" dirty="0" err="1" smtClean="0"/>
              <a:t>congue</a:t>
            </a:r>
            <a:r>
              <a:rPr lang="es-CO" dirty="0" smtClean="0"/>
              <a:t> nihil </a:t>
            </a:r>
            <a:r>
              <a:rPr lang="es-CO" dirty="0" err="1" smtClean="0"/>
              <a:t>imperdiet</a:t>
            </a:r>
            <a:r>
              <a:rPr lang="es-CO" dirty="0" smtClean="0"/>
              <a:t> </a:t>
            </a:r>
            <a:r>
              <a:rPr lang="es-CO" dirty="0" err="1" smtClean="0"/>
              <a:t>doming</a:t>
            </a:r>
            <a:r>
              <a:rPr lang="es-CO" dirty="0" smtClean="0"/>
              <a:t> id </a:t>
            </a:r>
            <a:r>
              <a:rPr lang="es-CO" dirty="0" err="1" smtClean="0"/>
              <a:t>quod</a:t>
            </a:r>
            <a:r>
              <a:rPr lang="es-CO" dirty="0" smtClean="0"/>
              <a:t> </a:t>
            </a:r>
            <a:r>
              <a:rPr lang="es-CO" dirty="0" err="1" smtClean="0"/>
              <a:t>mazim</a:t>
            </a:r>
            <a:r>
              <a:rPr lang="es-CO" dirty="0" smtClean="0"/>
              <a:t> </a:t>
            </a:r>
            <a:r>
              <a:rPr lang="es-CO" dirty="0" err="1" smtClean="0"/>
              <a:t>placerat</a:t>
            </a:r>
            <a:r>
              <a:rPr lang="es-CO" dirty="0" smtClean="0"/>
              <a:t> </a:t>
            </a:r>
            <a:r>
              <a:rPr lang="es-CO" dirty="0" err="1" smtClean="0"/>
              <a:t>facer</a:t>
            </a:r>
            <a:r>
              <a:rPr lang="es-CO" dirty="0" smtClean="0"/>
              <a:t> </a:t>
            </a:r>
            <a:r>
              <a:rPr lang="es-CO" dirty="0" err="1" smtClean="0"/>
              <a:t>possim</a:t>
            </a:r>
            <a:r>
              <a:rPr lang="es-CO" dirty="0" smtClean="0"/>
              <a:t> </a:t>
            </a:r>
            <a:r>
              <a:rPr lang="es-CO" dirty="0" err="1" smtClean="0"/>
              <a:t>assum</a:t>
            </a:r>
            <a:r>
              <a:rPr lang="es-CO" dirty="0" smtClean="0"/>
              <a:t>. </a:t>
            </a:r>
            <a:r>
              <a:rPr lang="es-CO" dirty="0" err="1" smtClean="0"/>
              <a:t>Typi</a:t>
            </a:r>
            <a:r>
              <a:rPr lang="es-CO" dirty="0" smtClean="0"/>
              <a:t> non </a:t>
            </a:r>
            <a:r>
              <a:rPr lang="es-CO" dirty="0" err="1" smtClean="0"/>
              <a:t>habent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 </a:t>
            </a:r>
            <a:r>
              <a:rPr lang="es-CO" dirty="0" err="1" smtClean="0"/>
              <a:t>insitam</a:t>
            </a:r>
            <a:r>
              <a:rPr lang="es-CO" dirty="0" smtClean="0"/>
              <a:t>; </a:t>
            </a:r>
            <a:r>
              <a:rPr lang="es-CO" dirty="0" err="1" smtClean="0"/>
              <a:t>est</a:t>
            </a:r>
            <a:r>
              <a:rPr lang="es-CO" dirty="0" smtClean="0"/>
              <a:t> </a:t>
            </a:r>
            <a:r>
              <a:rPr lang="es-CO" dirty="0" err="1" smtClean="0"/>
              <a:t>usus</a:t>
            </a:r>
            <a:r>
              <a:rPr lang="es-CO" dirty="0" smtClean="0"/>
              <a:t> </a:t>
            </a:r>
            <a:r>
              <a:rPr lang="es-CO" dirty="0" err="1" smtClean="0"/>
              <a:t>legentis</a:t>
            </a:r>
            <a:r>
              <a:rPr lang="es-CO" dirty="0" smtClean="0"/>
              <a:t> in </a:t>
            </a:r>
            <a:r>
              <a:rPr lang="es-CO" dirty="0" err="1" smtClean="0"/>
              <a:t>iis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facit</a:t>
            </a:r>
            <a:r>
              <a:rPr lang="es-CO" dirty="0" smtClean="0"/>
              <a:t> </a:t>
            </a:r>
            <a:r>
              <a:rPr lang="es-CO" dirty="0" err="1" smtClean="0"/>
              <a:t>eorum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.</a:t>
            </a:r>
            <a:endParaRPr lang="es-CO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7051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0480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5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dirty="0" smtClean="0"/>
              <a:t>“</a:t>
            </a:r>
            <a:r>
              <a:rPr lang="da-DK" dirty="0" smtClean="0"/>
              <a:t>Lorem ipsum dolor sit amet”</a:t>
            </a:r>
            <a:endParaRPr lang="es-CO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35814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CO" dirty="0" err="1" smtClean="0"/>
              <a:t>Consectetuer</a:t>
            </a:r>
            <a:r>
              <a:rPr lang="es-CO" dirty="0" smtClean="0"/>
              <a:t> </a:t>
            </a:r>
            <a:r>
              <a:rPr lang="es-CO" dirty="0" err="1" smtClean="0"/>
              <a:t>Adipiscing</a:t>
            </a:r>
            <a:endParaRPr lang="es-CO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6483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91440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2130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286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7712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ble Imag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5720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572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8651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32004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3200400" y="685800"/>
            <a:ext cx="59436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859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1148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495800" y="1143000"/>
            <a:ext cx="4267200" cy="533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sz="3500" b="1" dirty="0" smtClean="0"/>
              <a:t>LOREM IMPSUM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495800" y="1524000"/>
            <a:ext cx="4191000" cy="533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sz="3500" b="1" dirty="0" smtClean="0"/>
              <a:t>DOLOR SIT AMET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495800" y="1981200"/>
            <a:ext cx="4267200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sz="1500" b="1" dirty="0" smtClean="0"/>
              <a:t>CONSECTETUER ADIPISCING</a:t>
            </a:r>
            <a:endParaRPr lang="es-CO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95800" y="2514600"/>
            <a:ext cx="4267200" cy="403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CO" dirty="0" err="1" smtClean="0"/>
              <a:t>Lorem</a:t>
            </a:r>
            <a:r>
              <a:rPr lang="es-CO" dirty="0" smtClean="0"/>
              <a:t> </a:t>
            </a:r>
            <a:r>
              <a:rPr lang="es-CO" dirty="0" err="1" smtClean="0"/>
              <a:t>ipsum</a:t>
            </a:r>
            <a:r>
              <a:rPr lang="es-CO" dirty="0" smtClean="0"/>
              <a:t> dolor </a:t>
            </a:r>
            <a:r>
              <a:rPr lang="es-CO" dirty="0" err="1" smtClean="0"/>
              <a:t>sit</a:t>
            </a:r>
            <a:r>
              <a:rPr lang="es-CO" dirty="0" smtClean="0"/>
              <a:t> </a:t>
            </a:r>
            <a:r>
              <a:rPr lang="es-CO" dirty="0" err="1" smtClean="0"/>
              <a:t>amet</a:t>
            </a:r>
            <a:r>
              <a:rPr lang="es-CO" dirty="0" smtClean="0"/>
              <a:t>, </a:t>
            </a:r>
            <a:r>
              <a:rPr lang="es-CO" dirty="0" err="1" smtClean="0"/>
              <a:t>consectetuer</a:t>
            </a:r>
            <a:r>
              <a:rPr lang="es-CO" dirty="0" smtClean="0"/>
              <a:t> </a:t>
            </a:r>
            <a:r>
              <a:rPr lang="es-CO" dirty="0" err="1" smtClean="0"/>
              <a:t>adipiscing</a:t>
            </a:r>
            <a:r>
              <a:rPr lang="es-CO" dirty="0" smtClean="0"/>
              <a:t> </a:t>
            </a:r>
            <a:r>
              <a:rPr lang="es-CO" dirty="0" err="1" smtClean="0"/>
              <a:t>elit</a:t>
            </a:r>
            <a:r>
              <a:rPr lang="es-CO" dirty="0" smtClean="0"/>
              <a:t>, sed </a:t>
            </a:r>
            <a:r>
              <a:rPr lang="es-CO" dirty="0" err="1" smtClean="0"/>
              <a:t>diam</a:t>
            </a:r>
            <a:r>
              <a:rPr lang="es-CO" dirty="0" smtClean="0"/>
              <a:t> </a:t>
            </a:r>
            <a:r>
              <a:rPr lang="es-CO" dirty="0" err="1" smtClean="0"/>
              <a:t>nonummy</a:t>
            </a:r>
            <a:r>
              <a:rPr lang="es-CO" dirty="0" smtClean="0"/>
              <a:t> </a:t>
            </a:r>
            <a:r>
              <a:rPr lang="es-CO" dirty="0" err="1" smtClean="0"/>
              <a:t>nibh</a:t>
            </a:r>
            <a:r>
              <a:rPr lang="es-CO" dirty="0" smtClean="0"/>
              <a:t> </a:t>
            </a:r>
            <a:r>
              <a:rPr lang="es-CO" dirty="0" err="1" smtClean="0"/>
              <a:t>euismod</a:t>
            </a:r>
            <a:r>
              <a:rPr lang="es-CO" dirty="0" smtClean="0"/>
              <a:t> </a:t>
            </a:r>
            <a:r>
              <a:rPr lang="es-CO" dirty="0" err="1" smtClean="0"/>
              <a:t>tincidunt</a:t>
            </a:r>
            <a:r>
              <a:rPr lang="es-CO" dirty="0" smtClean="0"/>
              <a:t> ut </a:t>
            </a:r>
            <a:r>
              <a:rPr lang="es-CO" dirty="0" err="1" smtClean="0"/>
              <a:t>laoreet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magna </a:t>
            </a:r>
            <a:r>
              <a:rPr lang="es-CO" dirty="0" err="1" smtClean="0"/>
              <a:t>aliquam</a:t>
            </a:r>
            <a:r>
              <a:rPr lang="es-CO" dirty="0" smtClean="0"/>
              <a:t> </a:t>
            </a:r>
            <a:r>
              <a:rPr lang="es-CO" dirty="0" err="1" smtClean="0"/>
              <a:t>erat</a:t>
            </a:r>
            <a:r>
              <a:rPr lang="es-CO" dirty="0" smtClean="0"/>
              <a:t> </a:t>
            </a:r>
            <a:r>
              <a:rPr lang="es-CO" dirty="0" err="1" smtClean="0"/>
              <a:t>volutpat</a:t>
            </a:r>
            <a:r>
              <a:rPr lang="es-CO" dirty="0" smtClean="0"/>
              <a:t>. Ut </a:t>
            </a:r>
            <a:r>
              <a:rPr lang="es-CO" dirty="0" err="1" smtClean="0"/>
              <a:t>wisi</a:t>
            </a:r>
            <a:r>
              <a:rPr lang="es-CO" dirty="0" smtClean="0"/>
              <a:t> </a:t>
            </a:r>
            <a:r>
              <a:rPr lang="es-CO" dirty="0" err="1" smtClean="0"/>
              <a:t>enim</a:t>
            </a:r>
            <a:r>
              <a:rPr lang="es-CO" dirty="0" smtClean="0"/>
              <a:t> ad </a:t>
            </a:r>
            <a:r>
              <a:rPr lang="es-CO" dirty="0" err="1" smtClean="0"/>
              <a:t>minim</a:t>
            </a:r>
            <a:r>
              <a:rPr lang="es-CO" dirty="0" smtClean="0"/>
              <a:t> </a:t>
            </a:r>
            <a:r>
              <a:rPr lang="es-CO" dirty="0" err="1" smtClean="0"/>
              <a:t>veniam</a:t>
            </a:r>
            <a:r>
              <a:rPr lang="es-CO" dirty="0" smtClean="0"/>
              <a:t>, </a:t>
            </a:r>
            <a:r>
              <a:rPr lang="es-CO" dirty="0" err="1" smtClean="0"/>
              <a:t>quis</a:t>
            </a:r>
            <a:r>
              <a:rPr lang="es-CO" dirty="0" smtClean="0"/>
              <a:t> </a:t>
            </a:r>
            <a:r>
              <a:rPr lang="es-CO" dirty="0" err="1" smtClean="0"/>
              <a:t>nostrud</a:t>
            </a:r>
            <a:r>
              <a:rPr lang="es-CO" dirty="0" smtClean="0"/>
              <a:t> </a:t>
            </a:r>
            <a:r>
              <a:rPr lang="es-CO" dirty="0" err="1" smtClean="0"/>
              <a:t>exerci</a:t>
            </a:r>
            <a:r>
              <a:rPr lang="es-CO" dirty="0" smtClean="0"/>
              <a:t> </a:t>
            </a:r>
            <a:r>
              <a:rPr lang="es-CO" dirty="0" err="1" smtClean="0"/>
              <a:t>tation</a:t>
            </a:r>
            <a:r>
              <a:rPr lang="es-CO" dirty="0" smtClean="0"/>
              <a:t> </a:t>
            </a:r>
            <a:r>
              <a:rPr lang="es-CO" dirty="0" err="1" smtClean="0"/>
              <a:t>ullamcorper</a:t>
            </a:r>
            <a:r>
              <a:rPr lang="es-CO" dirty="0" smtClean="0"/>
              <a:t> </a:t>
            </a:r>
            <a:r>
              <a:rPr lang="es-CO" dirty="0" err="1" smtClean="0"/>
              <a:t>suscipit</a:t>
            </a:r>
            <a:r>
              <a:rPr lang="es-CO" dirty="0" smtClean="0"/>
              <a:t> </a:t>
            </a:r>
            <a:r>
              <a:rPr lang="es-CO" dirty="0" err="1" smtClean="0"/>
              <a:t>lobortis</a:t>
            </a:r>
            <a:r>
              <a:rPr lang="es-CO" dirty="0" smtClean="0"/>
              <a:t> </a:t>
            </a:r>
            <a:r>
              <a:rPr lang="es-CO" dirty="0" err="1" smtClean="0"/>
              <a:t>nisl</a:t>
            </a:r>
            <a:r>
              <a:rPr lang="es-CO" dirty="0" smtClean="0"/>
              <a:t> ut </a:t>
            </a:r>
            <a:r>
              <a:rPr lang="es-CO" dirty="0" err="1" smtClean="0"/>
              <a:t>aliquip</a:t>
            </a:r>
            <a:r>
              <a:rPr lang="es-CO" dirty="0" smtClean="0"/>
              <a:t> ex </a:t>
            </a:r>
            <a:r>
              <a:rPr lang="es-CO" dirty="0" err="1" smtClean="0"/>
              <a:t>ea</a:t>
            </a:r>
            <a:r>
              <a:rPr lang="es-CO" dirty="0" smtClean="0"/>
              <a:t> </a:t>
            </a:r>
            <a:r>
              <a:rPr lang="es-CO" dirty="0" err="1" smtClean="0"/>
              <a:t>commodo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.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autem</a:t>
            </a:r>
            <a:r>
              <a:rPr lang="es-CO" dirty="0" smtClean="0"/>
              <a:t>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eum</a:t>
            </a:r>
            <a:r>
              <a:rPr lang="es-CO" dirty="0" smtClean="0"/>
              <a:t> </a:t>
            </a:r>
            <a:r>
              <a:rPr lang="es-CO" dirty="0" err="1" smtClean="0"/>
              <a:t>iriure</a:t>
            </a:r>
            <a:r>
              <a:rPr lang="es-CO" dirty="0" smtClean="0"/>
              <a:t> dolor in </a:t>
            </a:r>
            <a:r>
              <a:rPr lang="es-CO" dirty="0" err="1" smtClean="0"/>
              <a:t>hendrerit</a:t>
            </a:r>
            <a:r>
              <a:rPr lang="es-CO" dirty="0" smtClean="0"/>
              <a:t> in </a:t>
            </a:r>
            <a:r>
              <a:rPr lang="es-CO" dirty="0" err="1" smtClean="0"/>
              <a:t>vulputate</a:t>
            </a:r>
            <a:r>
              <a:rPr lang="es-CO" dirty="0" smtClean="0"/>
              <a:t> </a:t>
            </a:r>
            <a:r>
              <a:rPr lang="es-CO" dirty="0" err="1" smtClean="0"/>
              <a:t>velit</a:t>
            </a:r>
            <a:r>
              <a:rPr lang="es-CO" dirty="0" smtClean="0"/>
              <a:t> </a:t>
            </a:r>
            <a:r>
              <a:rPr lang="es-CO" dirty="0" err="1" smtClean="0"/>
              <a:t>esse</a:t>
            </a:r>
            <a:r>
              <a:rPr lang="es-CO" dirty="0" smtClean="0"/>
              <a:t> </a:t>
            </a:r>
            <a:r>
              <a:rPr lang="es-CO" dirty="0" err="1" smtClean="0"/>
              <a:t>molestie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,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illum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</a:t>
            </a:r>
            <a:r>
              <a:rPr lang="es-CO" dirty="0" err="1" smtClean="0"/>
              <a:t>eu</a:t>
            </a:r>
            <a:r>
              <a:rPr lang="es-CO" dirty="0" smtClean="0"/>
              <a:t> </a:t>
            </a:r>
            <a:r>
              <a:rPr lang="es-CO" dirty="0" err="1" smtClean="0"/>
              <a:t>feugiat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facilisis</a:t>
            </a:r>
            <a:r>
              <a:rPr lang="es-CO" dirty="0" smtClean="0"/>
              <a:t> at vero eros et </a:t>
            </a:r>
            <a:r>
              <a:rPr lang="es-CO" dirty="0" err="1" smtClean="0"/>
              <a:t>accumsan</a:t>
            </a:r>
            <a:r>
              <a:rPr lang="es-CO" dirty="0" smtClean="0"/>
              <a:t> et </a:t>
            </a:r>
            <a:r>
              <a:rPr lang="es-CO" dirty="0" err="1" smtClean="0"/>
              <a:t>iusto</a:t>
            </a:r>
            <a:r>
              <a:rPr lang="es-CO" dirty="0" smtClean="0"/>
              <a:t> odio </a:t>
            </a:r>
            <a:r>
              <a:rPr lang="es-CO" dirty="0" err="1" smtClean="0"/>
              <a:t>dignissim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blandit</a:t>
            </a:r>
            <a:r>
              <a:rPr lang="es-CO" dirty="0" smtClean="0"/>
              <a:t> </a:t>
            </a:r>
            <a:r>
              <a:rPr lang="es-CO" dirty="0" err="1" smtClean="0"/>
              <a:t>praesent</a:t>
            </a:r>
            <a:r>
              <a:rPr lang="es-CO" dirty="0" smtClean="0"/>
              <a:t> </a:t>
            </a:r>
            <a:r>
              <a:rPr lang="es-CO" dirty="0" err="1" smtClean="0"/>
              <a:t>luptatum</a:t>
            </a:r>
            <a:r>
              <a:rPr lang="es-CO" dirty="0" smtClean="0"/>
              <a:t> </a:t>
            </a:r>
            <a:r>
              <a:rPr lang="es-CO" dirty="0" err="1" smtClean="0"/>
              <a:t>zzril</a:t>
            </a:r>
            <a:r>
              <a:rPr lang="es-CO" dirty="0" smtClean="0"/>
              <a:t> </a:t>
            </a:r>
            <a:r>
              <a:rPr lang="es-CO" dirty="0" err="1" smtClean="0"/>
              <a:t>delenit</a:t>
            </a:r>
            <a:r>
              <a:rPr lang="es-CO" dirty="0" smtClean="0"/>
              <a:t> </a:t>
            </a:r>
            <a:r>
              <a:rPr lang="es-CO" dirty="0" err="1" smtClean="0"/>
              <a:t>augue</a:t>
            </a:r>
            <a:r>
              <a:rPr lang="es-CO" dirty="0" smtClean="0"/>
              <a:t>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te </a:t>
            </a:r>
            <a:r>
              <a:rPr lang="es-CO" dirty="0" err="1" smtClean="0"/>
              <a:t>feugait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</a:t>
            </a:r>
            <a:r>
              <a:rPr lang="es-CO" dirty="0" smtClean="0"/>
              <a:t>. </a:t>
            </a:r>
            <a:r>
              <a:rPr lang="es-CO" dirty="0" err="1" smtClean="0"/>
              <a:t>Nam</a:t>
            </a:r>
            <a:r>
              <a:rPr lang="es-CO" dirty="0" smtClean="0"/>
              <a:t> </a:t>
            </a:r>
            <a:r>
              <a:rPr lang="es-CO" dirty="0" err="1" smtClean="0"/>
              <a:t>liber</a:t>
            </a:r>
            <a:r>
              <a:rPr lang="es-CO" dirty="0" smtClean="0"/>
              <a:t> </a:t>
            </a:r>
            <a:r>
              <a:rPr lang="es-CO" dirty="0" err="1" smtClean="0"/>
              <a:t>tempor</a:t>
            </a:r>
            <a:r>
              <a:rPr lang="es-CO" dirty="0" smtClean="0"/>
              <a:t> cum </a:t>
            </a:r>
            <a:r>
              <a:rPr lang="es-CO" dirty="0" err="1" smtClean="0"/>
              <a:t>soluta</a:t>
            </a:r>
            <a:r>
              <a:rPr lang="es-CO" dirty="0" smtClean="0"/>
              <a:t> </a:t>
            </a:r>
            <a:r>
              <a:rPr lang="es-CO" dirty="0" err="1" smtClean="0"/>
              <a:t>nobis</a:t>
            </a:r>
            <a:r>
              <a:rPr lang="es-CO" dirty="0" smtClean="0"/>
              <a:t> </a:t>
            </a:r>
            <a:r>
              <a:rPr lang="es-CO" dirty="0" err="1" smtClean="0"/>
              <a:t>eleifend</a:t>
            </a:r>
            <a:r>
              <a:rPr lang="es-CO" dirty="0" smtClean="0"/>
              <a:t> </a:t>
            </a:r>
            <a:r>
              <a:rPr lang="es-CO" dirty="0" err="1" smtClean="0"/>
              <a:t>option</a:t>
            </a:r>
            <a:r>
              <a:rPr lang="es-CO" dirty="0" smtClean="0"/>
              <a:t> </a:t>
            </a:r>
            <a:r>
              <a:rPr lang="es-CO" dirty="0" err="1" smtClean="0"/>
              <a:t>congue</a:t>
            </a:r>
            <a:r>
              <a:rPr lang="es-CO" dirty="0" smtClean="0"/>
              <a:t> nihil </a:t>
            </a:r>
            <a:r>
              <a:rPr lang="es-CO" dirty="0" err="1" smtClean="0"/>
              <a:t>imperdiet</a:t>
            </a:r>
            <a:r>
              <a:rPr lang="es-CO" dirty="0" smtClean="0"/>
              <a:t> </a:t>
            </a:r>
            <a:r>
              <a:rPr lang="es-CO" dirty="0" err="1" smtClean="0"/>
              <a:t>doming</a:t>
            </a:r>
            <a:r>
              <a:rPr lang="es-CO" dirty="0" smtClean="0"/>
              <a:t> id </a:t>
            </a:r>
            <a:r>
              <a:rPr lang="es-CO" dirty="0" err="1" smtClean="0"/>
              <a:t>quod</a:t>
            </a:r>
            <a:r>
              <a:rPr lang="es-CO" dirty="0" smtClean="0"/>
              <a:t> </a:t>
            </a:r>
            <a:r>
              <a:rPr lang="es-CO" dirty="0" err="1" smtClean="0"/>
              <a:t>mazim</a:t>
            </a:r>
            <a:r>
              <a:rPr lang="es-CO" dirty="0" smtClean="0"/>
              <a:t> </a:t>
            </a:r>
            <a:r>
              <a:rPr lang="es-CO" dirty="0" err="1" smtClean="0"/>
              <a:t>placerat</a:t>
            </a:r>
            <a:r>
              <a:rPr lang="es-CO" dirty="0" smtClean="0"/>
              <a:t> </a:t>
            </a:r>
            <a:r>
              <a:rPr lang="es-CO" dirty="0" err="1" smtClean="0"/>
              <a:t>facer</a:t>
            </a:r>
            <a:r>
              <a:rPr lang="es-CO" dirty="0" smtClean="0"/>
              <a:t> </a:t>
            </a:r>
            <a:r>
              <a:rPr lang="es-CO" dirty="0" err="1" smtClean="0"/>
              <a:t>possim</a:t>
            </a:r>
            <a:r>
              <a:rPr lang="es-CO" dirty="0" smtClean="0"/>
              <a:t> </a:t>
            </a:r>
            <a:r>
              <a:rPr lang="es-CO" dirty="0" err="1" smtClean="0"/>
              <a:t>assum</a:t>
            </a:r>
            <a:r>
              <a:rPr lang="es-CO" dirty="0" smtClean="0"/>
              <a:t>. </a:t>
            </a:r>
            <a:r>
              <a:rPr lang="es-CO" dirty="0" err="1" smtClean="0"/>
              <a:t>Typi</a:t>
            </a:r>
            <a:r>
              <a:rPr lang="es-CO" dirty="0" smtClean="0"/>
              <a:t> non </a:t>
            </a:r>
            <a:r>
              <a:rPr lang="es-CO" dirty="0" err="1" smtClean="0"/>
              <a:t>habent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 </a:t>
            </a:r>
            <a:r>
              <a:rPr lang="es-CO" dirty="0" err="1" smtClean="0"/>
              <a:t>insitam</a:t>
            </a:r>
            <a:r>
              <a:rPr lang="es-CO" dirty="0" smtClean="0"/>
              <a:t>; </a:t>
            </a:r>
            <a:r>
              <a:rPr lang="es-CO" dirty="0" err="1" smtClean="0"/>
              <a:t>est</a:t>
            </a:r>
            <a:r>
              <a:rPr lang="es-CO" dirty="0" smtClean="0"/>
              <a:t> </a:t>
            </a:r>
            <a:r>
              <a:rPr lang="es-CO" dirty="0" err="1" smtClean="0"/>
              <a:t>usus</a:t>
            </a:r>
            <a:r>
              <a:rPr lang="es-CO" dirty="0" smtClean="0"/>
              <a:t> </a:t>
            </a:r>
            <a:r>
              <a:rPr lang="es-CO" dirty="0" err="1" smtClean="0"/>
              <a:t>legentis</a:t>
            </a:r>
            <a:r>
              <a:rPr lang="es-CO" dirty="0" smtClean="0"/>
              <a:t> in </a:t>
            </a:r>
            <a:r>
              <a:rPr lang="es-CO" dirty="0" err="1" smtClean="0"/>
              <a:t>iis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facit</a:t>
            </a:r>
            <a:r>
              <a:rPr lang="es-CO" dirty="0" smtClean="0"/>
              <a:t> </a:t>
            </a:r>
            <a:r>
              <a:rPr lang="es-CO" dirty="0" err="1" smtClean="0"/>
              <a:t>eorum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endParaRPr lang="es-CO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7003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o Ima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572000" cy="27432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4572000" cy="33528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572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4510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667000" y="3124200"/>
            <a:ext cx="3810000" cy="609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b="1" dirty="0" smtClean="0">
                <a:latin typeface="Helvetica LT Std" pitchFamily="34" charset="0"/>
              </a:rPr>
              <a:t>CIERRE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255806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1148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495800" y="1143000"/>
            <a:ext cx="4267200" cy="533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495800" y="1524000"/>
            <a:ext cx="4191000" cy="533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495800" y="1981200"/>
            <a:ext cx="4267200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495800" y="2514600"/>
            <a:ext cx="4267200" cy="403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Calibri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7112829"/>
      </p:ext>
    </p:extLst>
  </p:cSld>
  <p:clrMapOvr>
    <a:masterClrMapping/>
  </p:clrMapOvr>
  <p:transition spd="slow">
    <p:fade/>
  </p:transition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0351331-83AB-4C94-B873-9C338E17DC1C}" type="datetimeFigureOut">
              <a:rPr lang="es-CO" smtClean="0">
                <a:solidFill>
                  <a:srgbClr val="F99D1C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16/12/2016</a:t>
            </a:fld>
            <a:endParaRPr lang="es-CO" dirty="0">
              <a:solidFill>
                <a:srgbClr val="F99D1C"/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srgbClr val="F99D1C"/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25419C3-7E6C-4260-8467-B04F74950B58}" type="slidenum">
              <a:rPr lang="es-CO" smtClean="0">
                <a:solidFill>
                  <a:srgbClr val="F99D1C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srgbClr val="F99D1C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3294264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BFE40F8-DB58-4E6C-AD51-134CA828ABA2}" type="datetimeFigureOut">
              <a:rPr lang="es-MX" smtClean="0">
                <a:solidFill>
                  <a:srgbClr val="F99D1C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16/12/2016</a:t>
            </a:fld>
            <a:endParaRPr lang="es-MX" dirty="0">
              <a:solidFill>
                <a:srgbClr val="F99D1C"/>
              </a:solidFill>
              <a:latin typeface="Calibri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MX" dirty="0">
              <a:solidFill>
                <a:srgbClr val="F99D1C"/>
              </a:solidFill>
              <a:latin typeface="Calibri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70FD7B7-3D7E-4593-BA06-94CCFDABD4A2}" type="slidenum">
              <a:rPr lang="es-MX" smtClean="0">
                <a:solidFill>
                  <a:srgbClr val="F99D1C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MX" dirty="0">
              <a:solidFill>
                <a:srgbClr val="F99D1C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8670609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0351331-83AB-4C94-B873-9C338E17DC1C}" type="datetimeFigureOut">
              <a:rPr lang="es-CO" smtClean="0">
                <a:solidFill>
                  <a:srgbClr val="F99D1C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16/12/2016</a:t>
            </a:fld>
            <a:endParaRPr lang="es-CO" dirty="0">
              <a:solidFill>
                <a:srgbClr val="F99D1C"/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srgbClr val="F99D1C"/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25419C3-7E6C-4260-8467-B04F74950B58}" type="slidenum">
              <a:rPr lang="es-CO" smtClean="0">
                <a:solidFill>
                  <a:srgbClr val="F99D1C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srgbClr val="F99D1C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564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57200" y="2819400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 sz="4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r>
              <a:rPr lang="en-US" dirty="0" smtClean="0"/>
              <a:t>TÍTULO SUBTEMA</a:t>
            </a:r>
            <a:endParaRPr lang="es-CO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3429000"/>
            <a:ext cx="5486400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dirty="0" smtClean="0"/>
              <a:t>SUBTÍTULO</a:t>
            </a:r>
            <a:endParaRPr lang="es-CO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0809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1676400"/>
            <a:ext cx="5486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sz="4500" b="1" dirty="0" smtClean="0"/>
              <a:t>LOREM IPSUM</a:t>
            </a:r>
            <a:endParaRPr lang="es-CO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828800" y="2514600"/>
            <a:ext cx="5486400" cy="3657600"/>
          </a:xfrm>
          <a:prstGeom prst="rect">
            <a:avLst/>
          </a:prstGeom>
        </p:spPr>
        <p:txBody>
          <a:bodyPr/>
          <a:lstStyle>
            <a:lvl1pPr marL="860425" indent="282575" algn="l">
              <a:buFont typeface="+mj-lt"/>
              <a:buAutoNum type="arabicPeriod"/>
              <a:defRPr sz="2000" b="1" spc="-150">
                <a:solidFill>
                  <a:schemeClr val="tx1"/>
                </a:solidFill>
                <a:latin typeface="Helvetica LT Std" pitchFamily="34" charset="0"/>
              </a:defRPr>
            </a:lvl1pPr>
            <a:lvl2pPr marL="971550" indent="-514350" algn="ctr">
              <a:buFont typeface="+mj-lt"/>
              <a:buAutoNum type="arabicPeriod"/>
              <a:defRPr/>
            </a:lvl2pPr>
            <a:lvl3pPr marL="1371600" indent="-457200" algn="ctr">
              <a:buFont typeface="+mj-lt"/>
              <a:buAutoNum type="arabicPeriod"/>
              <a:defRPr/>
            </a:lvl3pPr>
            <a:lvl4pPr marL="1828800" indent="-457200" algn="ctr">
              <a:buFont typeface="+mj-lt"/>
              <a:buAutoNum type="arabicPeriod"/>
              <a:defRPr/>
            </a:lvl4pPr>
            <a:lvl5pPr marL="2286000" indent="-457200" algn="ctr">
              <a:buFont typeface="+mj-lt"/>
              <a:buAutoNum type="arabicPeriod"/>
              <a:defRPr/>
            </a:lvl5pPr>
          </a:lstStyle>
          <a:p>
            <a:pPr lvl="0"/>
            <a:endParaRPr lang="en-US" sz="2000" dirty="0" smtClean="0"/>
          </a:p>
          <a:p>
            <a:pPr lvl="0"/>
            <a:r>
              <a:rPr lang="en-US" b="1" dirty="0" smtClean="0"/>
              <a:t>LOREM</a:t>
            </a:r>
          </a:p>
          <a:p>
            <a:pPr lvl="0"/>
            <a:r>
              <a:rPr lang="en-US" b="1" dirty="0" smtClean="0"/>
              <a:t>IPSUM</a:t>
            </a:r>
          </a:p>
          <a:p>
            <a:pPr lvl="0"/>
            <a:endParaRPr lang="en-US" dirty="0" smtClean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2326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066800"/>
            <a:ext cx="7315200" cy="552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00" b="1" spc="-150" baseline="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sz="3500" b="1" dirty="0" smtClean="0"/>
              <a:t>LOREM IPSUM DOLOR SIT AMET</a:t>
            </a:r>
            <a:endParaRPr lang="es-CO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600200"/>
            <a:ext cx="7315200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spc="-15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sz="1500" b="1" dirty="0" smtClean="0"/>
              <a:t>CONSECTETUER ADIPISCING</a:t>
            </a:r>
            <a:endParaRPr lang="es-CO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4400" y="1981200"/>
            <a:ext cx="7315200" cy="441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s-CO" sz="1400" kern="1200" dirty="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CO" dirty="0" err="1" smtClean="0"/>
              <a:t>Lorem</a:t>
            </a:r>
            <a:r>
              <a:rPr lang="es-CO" dirty="0" smtClean="0"/>
              <a:t> </a:t>
            </a:r>
            <a:r>
              <a:rPr lang="es-CO" dirty="0" err="1" smtClean="0"/>
              <a:t>ipsum</a:t>
            </a:r>
            <a:r>
              <a:rPr lang="es-CO" dirty="0" smtClean="0"/>
              <a:t> dolor </a:t>
            </a:r>
            <a:r>
              <a:rPr lang="es-CO" dirty="0" err="1" smtClean="0"/>
              <a:t>sit</a:t>
            </a:r>
            <a:r>
              <a:rPr lang="es-CO" dirty="0" smtClean="0"/>
              <a:t> </a:t>
            </a:r>
            <a:r>
              <a:rPr lang="es-CO" dirty="0" err="1" smtClean="0"/>
              <a:t>amet</a:t>
            </a:r>
            <a:r>
              <a:rPr lang="es-CO" dirty="0" smtClean="0"/>
              <a:t>, </a:t>
            </a:r>
            <a:r>
              <a:rPr lang="es-CO" dirty="0" err="1" smtClean="0"/>
              <a:t>consectetuer</a:t>
            </a:r>
            <a:r>
              <a:rPr lang="es-CO" dirty="0" smtClean="0"/>
              <a:t> </a:t>
            </a:r>
            <a:r>
              <a:rPr lang="es-CO" dirty="0" err="1" smtClean="0"/>
              <a:t>adipiscing</a:t>
            </a:r>
            <a:r>
              <a:rPr lang="es-CO" dirty="0" smtClean="0"/>
              <a:t> </a:t>
            </a:r>
            <a:r>
              <a:rPr lang="es-CO" dirty="0" err="1" smtClean="0"/>
              <a:t>elit</a:t>
            </a:r>
            <a:r>
              <a:rPr lang="es-CO" dirty="0" smtClean="0"/>
              <a:t>, sed </a:t>
            </a:r>
            <a:r>
              <a:rPr lang="es-CO" dirty="0" err="1" smtClean="0"/>
              <a:t>diam</a:t>
            </a:r>
            <a:r>
              <a:rPr lang="es-CO" dirty="0" smtClean="0"/>
              <a:t> </a:t>
            </a:r>
            <a:r>
              <a:rPr lang="es-CO" dirty="0" err="1" smtClean="0"/>
              <a:t>nonummy</a:t>
            </a:r>
            <a:r>
              <a:rPr lang="es-CO" dirty="0" smtClean="0"/>
              <a:t> </a:t>
            </a:r>
            <a:r>
              <a:rPr lang="es-CO" dirty="0" err="1" smtClean="0"/>
              <a:t>nibh</a:t>
            </a:r>
            <a:r>
              <a:rPr lang="es-CO" dirty="0" smtClean="0"/>
              <a:t> </a:t>
            </a:r>
            <a:r>
              <a:rPr lang="es-CO" dirty="0" err="1" smtClean="0"/>
              <a:t>euismod</a:t>
            </a:r>
            <a:r>
              <a:rPr lang="es-CO" dirty="0" smtClean="0"/>
              <a:t> </a:t>
            </a:r>
            <a:r>
              <a:rPr lang="es-CO" dirty="0" err="1" smtClean="0"/>
              <a:t>tincidunt</a:t>
            </a:r>
            <a:r>
              <a:rPr lang="es-CO" dirty="0" smtClean="0"/>
              <a:t> ut </a:t>
            </a:r>
            <a:r>
              <a:rPr lang="es-CO" dirty="0" err="1" smtClean="0"/>
              <a:t>laoreet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magna </a:t>
            </a:r>
            <a:r>
              <a:rPr lang="es-CO" dirty="0" err="1" smtClean="0"/>
              <a:t>aliquam</a:t>
            </a:r>
            <a:r>
              <a:rPr lang="es-CO" dirty="0" smtClean="0"/>
              <a:t> </a:t>
            </a:r>
            <a:r>
              <a:rPr lang="es-CO" dirty="0" err="1" smtClean="0"/>
              <a:t>erat</a:t>
            </a:r>
            <a:r>
              <a:rPr lang="es-CO" dirty="0" smtClean="0"/>
              <a:t> </a:t>
            </a:r>
            <a:r>
              <a:rPr lang="es-CO" dirty="0" err="1" smtClean="0"/>
              <a:t>volutpat</a:t>
            </a:r>
            <a:r>
              <a:rPr lang="es-CO" dirty="0" smtClean="0"/>
              <a:t>. Ut </a:t>
            </a:r>
            <a:r>
              <a:rPr lang="es-CO" dirty="0" err="1" smtClean="0"/>
              <a:t>wisi</a:t>
            </a:r>
            <a:r>
              <a:rPr lang="es-CO" dirty="0" smtClean="0"/>
              <a:t> </a:t>
            </a:r>
            <a:r>
              <a:rPr lang="es-CO" dirty="0" err="1" smtClean="0"/>
              <a:t>enim</a:t>
            </a:r>
            <a:r>
              <a:rPr lang="es-CO" dirty="0" smtClean="0"/>
              <a:t> ad </a:t>
            </a:r>
            <a:r>
              <a:rPr lang="es-CO" dirty="0" err="1" smtClean="0"/>
              <a:t>minim</a:t>
            </a:r>
            <a:r>
              <a:rPr lang="es-CO" dirty="0" smtClean="0"/>
              <a:t> </a:t>
            </a:r>
            <a:r>
              <a:rPr lang="es-CO" dirty="0" err="1" smtClean="0"/>
              <a:t>veniam</a:t>
            </a:r>
            <a:r>
              <a:rPr lang="es-CO" dirty="0" smtClean="0"/>
              <a:t>, </a:t>
            </a:r>
            <a:r>
              <a:rPr lang="es-CO" dirty="0" err="1" smtClean="0"/>
              <a:t>quis</a:t>
            </a:r>
            <a:r>
              <a:rPr lang="es-CO" dirty="0" smtClean="0"/>
              <a:t> </a:t>
            </a:r>
            <a:r>
              <a:rPr lang="es-CO" dirty="0" err="1" smtClean="0"/>
              <a:t>nostrud</a:t>
            </a:r>
            <a:r>
              <a:rPr lang="es-CO" dirty="0" smtClean="0"/>
              <a:t> </a:t>
            </a:r>
            <a:r>
              <a:rPr lang="es-CO" dirty="0" err="1" smtClean="0"/>
              <a:t>exerci</a:t>
            </a:r>
            <a:r>
              <a:rPr lang="es-CO" dirty="0" smtClean="0"/>
              <a:t> </a:t>
            </a:r>
            <a:r>
              <a:rPr lang="es-CO" dirty="0" err="1" smtClean="0"/>
              <a:t>tation</a:t>
            </a:r>
            <a:r>
              <a:rPr lang="es-CO" dirty="0" smtClean="0"/>
              <a:t> </a:t>
            </a:r>
            <a:r>
              <a:rPr lang="es-CO" dirty="0" err="1" smtClean="0"/>
              <a:t>ullamcorper</a:t>
            </a:r>
            <a:r>
              <a:rPr lang="es-CO" dirty="0" smtClean="0"/>
              <a:t> </a:t>
            </a:r>
            <a:r>
              <a:rPr lang="es-CO" dirty="0" err="1" smtClean="0"/>
              <a:t>suscipit</a:t>
            </a:r>
            <a:r>
              <a:rPr lang="es-CO" dirty="0" smtClean="0"/>
              <a:t> </a:t>
            </a:r>
            <a:r>
              <a:rPr lang="es-CO" dirty="0" err="1" smtClean="0"/>
              <a:t>lobortis</a:t>
            </a:r>
            <a:r>
              <a:rPr lang="es-CO" dirty="0" smtClean="0"/>
              <a:t> </a:t>
            </a:r>
            <a:r>
              <a:rPr lang="es-CO" dirty="0" err="1" smtClean="0"/>
              <a:t>nisl</a:t>
            </a:r>
            <a:r>
              <a:rPr lang="es-CO" dirty="0" smtClean="0"/>
              <a:t> ut </a:t>
            </a:r>
            <a:r>
              <a:rPr lang="es-CO" dirty="0" err="1" smtClean="0"/>
              <a:t>aliquip</a:t>
            </a:r>
            <a:r>
              <a:rPr lang="es-CO" dirty="0" smtClean="0"/>
              <a:t> ex </a:t>
            </a:r>
            <a:r>
              <a:rPr lang="es-CO" dirty="0" err="1" smtClean="0"/>
              <a:t>ea</a:t>
            </a:r>
            <a:r>
              <a:rPr lang="es-CO" dirty="0" smtClean="0"/>
              <a:t> </a:t>
            </a:r>
            <a:r>
              <a:rPr lang="es-CO" dirty="0" err="1" smtClean="0"/>
              <a:t>commodo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.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autem</a:t>
            </a:r>
            <a:r>
              <a:rPr lang="es-CO" dirty="0" smtClean="0"/>
              <a:t>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eum</a:t>
            </a:r>
            <a:r>
              <a:rPr lang="es-CO" dirty="0" smtClean="0"/>
              <a:t> </a:t>
            </a:r>
            <a:r>
              <a:rPr lang="es-CO" dirty="0" err="1" smtClean="0"/>
              <a:t>iriure</a:t>
            </a:r>
            <a:r>
              <a:rPr lang="es-CO" dirty="0" smtClean="0"/>
              <a:t> dolor in </a:t>
            </a:r>
            <a:r>
              <a:rPr lang="es-CO" dirty="0" err="1" smtClean="0"/>
              <a:t>hendrerit</a:t>
            </a:r>
            <a:r>
              <a:rPr lang="es-CO" dirty="0" smtClean="0"/>
              <a:t> in </a:t>
            </a:r>
            <a:r>
              <a:rPr lang="es-CO" dirty="0" err="1" smtClean="0"/>
              <a:t>vulputate</a:t>
            </a:r>
            <a:r>
              <a:rPr lang="es-CO" dirty="0" smtClean="0"/>
              <a:t> </a:t>
            </a:r>
            <a:r>
              <a:rPr lang="es-CO" dirty="0" err="1" smtClean="0"/>
              <a:t>velit</a:t>
            </a:r>
            <a:r>
              <a:rPr lang="es-CO" dirty="0" smtClean="0"/>
              <a:t> </a:t>
            </a:r>
            <a:r>
              <a:rPr lang="es-CO" dirty="0" err="1" smtClean="0"/>
              <a:t>esse</a:t>
            </a:r>
            <a:r>
              <a:rPr lang="es-CO" dirty="0" smtClean="0"/>
              <a:t> </a:t>
            </a:r>
            <a:r>
              <a:rPr lang="es-CO" dirty="0" err="1" smtClean="0"/>
              <a:t>molestie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,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illum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</a:t>
            </a:r>
            <a:r>
              <a:rPr lang="es-CO" dirty="0" err="1" smtClean="0"/>
              <a:t>eu</a:t>
            </a:r>
            <a:r>
              <a:rPr lang="es-CO" dirty="0" smtClean="0"/>
              <a:t> </a:t>
            </a:r>
            <a:r>
              <a:rPr lang="es-CO" dirty="0" err="1" smtClean="0"/>
              <a:t>feugiat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facilisis</a:t>
            </a:r>
            <a:r>
              <a:rPr lang="es-CO" dirty="0" smtClean="0"/>
              <a:t> at vero eros et </a:t>
            </a:r>
            <a:r>
              <a:rPr lang="es-CO" dirty="0" err="1" smtClean="0"/>
              <a:t>accumsan</a:t>
            </a:r>
            <a:r>
              <a:rPr lang="es-CO" dirty="0" smtClean="0"/>
              <a:t> et </a:t>
            </a:r>
            <a:r>
              <a:rPr lang="es-CO" dirty="0" err="1" smtClean="0"/>
              <a:t>iusto</a:t>
            </a:r>
            <a:r>
              <a:rPr lang="es-CO" dirty="0" smtClean="0"/>
              <a:t> odio </a:t>
            </a:r>
            <a:r>
              <a:rPr lang="es-CO" dirty="0" err="1" smtClean="0"/>
              <a:t>dignissim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blandit</a:t>
            </a:r>
            <a:r>
              <a:rPr lang="es-CO" dirty="0" smtClean="0"/>
              <a:t> </a:t>
            </a:r>
            <a:r>
              <a:rPr lang="es-CO" dirty="0" err="1" smtClean="0"/>
              <a:t>praesent</a:t>
            </a:r>
            <a:r>
              <a:rPr lang="es-CO" dirty="0" smtClean="0"/>
              <a:t> </a:t>
            </a:r>
            <a:r>
              <a:rPr lang="es-CO" dirty="0" err="1" smtClean="0"/>
              <a:t>luptatum</a:t>
            </a:r>
            <a:r>
              <a:rPr lang="es-CO" dirty="0" smtClean="0"/>
              <a:t> </a:t>
            </a:r>
            <a:r>
              <a:rPr lang="es-CO" dirty="0" err="1" smtClean="0"/>
              <a:t>zzril</a:t>
            </a:r>
            <a:r>
              <a:rPr lang="es-CO" dirty="0" smtClean="0"/>
              <a:t> </a:t>
            </a:r>
            <a:r>
              <a:rPr lang="es-CO" dirty="0" err="1" smtClean="0"/>
              <a:t>delenit</a:t>
            </a:r>
            <a:r>
              <a:rPr lang="es-CO" dirty="0" smtClean="0"/>
              <a:t> </a:t>
            </a:r>
            <a:r>
              <a:rPr lang="es-CO" dirty="0" err="1" smtClean="0"/>
              <a:t>augue</a:t>
            </a:r>
            <a:r>
              <a:rPr lang="es-CO" dirty="0" smtClean="0"/>
              <a:t>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te </a:t>
            </a:r>
            <a:r>
              <a:rPr lang="es-CO" dirty="0" err="1" smtClean="0"/>
              <a:t>feugait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</a:t>
            </a:r>
            <a:r>
              <a:rPr lang="es-CO" dirty="0" smtClean="0"/>
              <a:t>. </a:t>
            </a:r>
            <a:r>
              <a:rPr lang="es-CO" dirty="0" err="1" smtClean="0"/>
              <a:t>Nam</a:t>
            </a:r>
            <a:r>
              <a:rPr lang="es-CO" dirty="0" smtClean="0"/>
              <a:t> </a:t>
            </a:r>
            <a:r>
              <a:rPr lang="es-CO" dirty="0" err="1" smtClean="0"/>
              <a:t>liber</a:t>
            </a:r>
            <a:r>
              <a:rPr lang="es-CO" dirty="0" smtClean="0"/>
              <a:t> </a:t>
            </a:r>
            <a:r>
              <a:rPr lang="es-CO" dirty="0" err="1" smtClean="0"/>
              <a:t>tempor</a:t>
            </a:r>
            <a:r>
              <a:rPr lang="es-CO" dirty="0" smtClean="0"/>
              <a:t> cum </a:t>
            </a:r>
            <a:r>
              <a:rPr lang="es-CO" dirty="0" err="1" smtClean="0"/>
              <a:t>soluta</a:t>
            </a:r>
            <a:r>
              <a:rPr lang="es-CO" dirty="0" smtClean="0"/>
              <a:t> </a:t>
            </a:r>
            <a:r>
              <a:rPr lang="es-CO" dirty="0" err="1" smtClean="0"/>
              <a:t>nobis</a:t>
            </a:r>
            <a:r>
              <a:rPr lang="es-CO" dirty="0" smtClean="0"/>
              <a:t> </a:t>
            </a:r>
            <a:r>
              <a:rPr lang="es-CO" dirty="0" err="1" smtClean="0"/>
              <a:t>eleifend</a:t>
            </a:r>
            <a:r>
              <a:rPr lang="es-CO" dirty="0" smtClean="0"/>
              <a:t> </a:t>
            </a:r>
            <a:r>
              <a:rPr lang="es-CO" dirty="0" err="1" smtClean="0"/>
              <a:t>option</a:t>
            </a:r>
            <a:r>
              <a:rPr lang="es-CO" dirty="0" smtClean="0"/>
              <a:t> </a:t>
            </a:r>
            <a:r>
              <a:rPr lang="es-CO" dirty="0" err="1" smtClean="0"/>
              <a:t>congue</a:t>
            </a:r>
            <a:r>
              <a:rPr lang="es-CO" dirty="0" smtClean="0"/>
              <a:t> nihil </a:t>
            </a:r>
            <a:r>
              <a:rPr lang="es-CO" dirty="0" err="1" smtClean="0"/>
              <a:t>imperdiet</a:t>
            </a:r>
            <a:r>
              <a:rPr lang="es-CO" dirty="0" smtClean="0"/>
              <a:t> </a:t>
            </a:r>
            <a:r>
              <a:rPr lang="es-CO" dirty="0" err="1" smtClean="0"/>
              <a:t>doming</a:t>
            </a:r>
            <a:r>
              <a:rPr lang="es-CO" dirty="0" smtClean="0"/>
              <a:t> id </a:t>
            </a:r>
            <a:r>
              <a:rPr lang="es-CO" dirty="0" err="1" smtClean="0"/>
              <a:t>quod</a:t>
            </a:r>
            <a:r>
              <a:rPr lang="es-CO" dirty="0" smtClean="0"/>
              <a:t> </a:t>
            </a:r>
            <a:r>
              <a:rPr lang="es-CO" dirty="0" err="1" smtClean="0"/>
              <a:t>mazim</a:t>
            </a:r>
            <a:r>
              <a:rPr lang="es-CO" dirty="0" smtClean="0"/>
              <a:t> </a:t>
            </a:r>
            <a:r>
              <a:rPr lang="es-CO" dirty="0" err="1" smtClean="0"/>
              <a:t>placerat</a:t>
            </a:r>
            <a:r>
              <a:rPr lang="es-CO" dirty="0" smtClean="0"/>
              <a:t> </a:t>
            </a:r>
            <a:r>
              <a:rPr lang="es-CO" dirty="0" err="1" smtClean="0"/>
              <a:t>facer</a:t>
            </a:r>
            <a:r>
              <a:rPr lang="es-CO" dirty="0" smtClean="0"/>
              <a:t> </a:t>
            </a:r>
            <a:r>
              <a:rPr lang="es-CO" dirty="0" err="1" smtClean="0"/>
              <a:t>possim</a:t>
            </a:r>
            <a:r>
              <a:rPr lang="es-CO" dirty="0" smtClean="0"/>
              <a:t> </a:t>
            </a:r>
            <a:r>
              <a:rPr lang="es-CO" dirty="0" err="1" smtClean="0"/>
              <a:t>assum</a:t>
            </a:r>
            <a:r>
              <a:rPr lang="es-CO" dirty="0" smtClean="0"/>
              <a:t>. </a:t>
            </a:r>
            <a:r>
              <a:rPr lang="es-CO" dirty="0" err="1" smtClean="0"/>
              <a:t>Typi</a:t>
            </a:r>
            <a:r>
              <a:rPr lang="es-CO" dirty="0" smtClean="0"/>
              <a:t> non </a:t>
            </a:r>
            <a:r>
              <a:rPr lang="es-CO" dirty="0" err="1" smtClean="0"/>
              <a:t>habent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 </a:t>
            </a:r>
            <a:r>
              <a:rPr lang="es-CO" dirty="0" err="1" smtClean="0"/>
              <a:t>insitam</a:t>
            </a:r>
            <a:r>
              <a:rPr lang="es-CO" dirty="0" smtClean="0"/>
              <a:t>; </a:t>
            </a:r>
            <a:r>
              <a:rPr lang="es-CO" dirty="0" err="1" smtClean="0"/>
              <a:t>est</a:t>
            </a:r>
            <a:r>
              <a:rPr lang="es-CO" dirty="0" smtClean="0"/>
              <a:t> </a:t>
            </a:r>
            <a:r>
              <a:rPr lang="es-CO" dirty="0" err="1" smtClean="0"/>
              <a:t>usus</a:t>
            </a:r>
            <a:r>
              <a:rPr lang="es-CO" dirty="0" smtClean="0"/>
              <a:t> </a:t>
            </a:r>
            <a:r>
              <a:rPr lang="es-CO" dirty="0" err="1" smtClean="0"/>
              <a:t>legentis</a:t>
            </a:r>
            <a:r>
              <a:rPr lang="es-CO" dirty="0" smtClean="0"/>
              <a:t> in </a:t>
            </a:r>
            <a:r>
              <a:rPr lang="es-CO" dirty="0" err="1" smtClean="0"/>
              <a:t>iis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facit</a:t>
            </a:r>
            <a:r>
              <a:rPr lang="es-CO" dirty="0" smtClean="0"/>
              <a:t> </a:t>
            </a:r>
            <a:r>
              <a:rPr lang="es-CO" dirty="0" err="1" smtClean="0"/>
              <a:t>eorum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.</a:t>
            </a:r>
            <a:endParaRPr lang="es-CO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6380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0480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5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dirty="0" smtClean="0"/>
              <a:t>“</a:t>
            </a:r>
            <a:r>
              <a:rPr lang="da-DK" dirty="0" smtClean="0"/>
              <a:t>Lorem ipsum dolor sit amet”</a:t>
            </a:r>
            <a:endParaRPr lang="es-CO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35814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CO" dirty="0" err="1" smtClean="0"/>
              <a:t>Consectetuer</a:t>
            </a:r>
            <a:r>
              <a:rPr lang="es-CO" dirty="0" smtClean="0"/>
              <a:t> </a:t>
            </a:r>
            <a:r>
              <a:rPr lang="es-CO" dirty="0" err="1" smtClean="0"/>
              <a:t>Adipiscing</a:t>
            </a:r>
            <a:endParaRPr lang="es-CO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7978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91440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1271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286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3100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ble Imag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5720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572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4672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saico Ima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572000" cy="27432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4572000" cy="33528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572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Calibri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8747602"/>
      </p:ext>
    </p:extLst>
  </p:cSld>
  <p:clrMapOvr>
    <a:masterClrMapping/>
  </p:clrMapOvr>
  <p:transition spd="slow">
    <p:fade/>
  </p:transition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32004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3200400" y="685800"/>
            <a:ext cx="59436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9023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1148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495800" y="1143000"/>
            <a:ext cx="4267200" cy="533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sz="3500" b="1" dirty="0" smtClean="0"/>
              <a:t>LOREM IMPSUM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495800" y="1524000"/>
            <a:ext cx="4191000" cy="533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sz="3500" b="1" dirty="0" smtClean="0"/>
              <a:t>DOLOR SIT AMET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495800" y="1981200"/>
            <a:ext cx="4267200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sz="1500" b="1" dirty="0" smtClean="0"/>
              <a:t>CONSECTETUER ADIPISCING</a:t>
            </a:r>
            <a:endParaRPr lang="es-CO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95800" y="2514600"/>
            <a:ext cx="4267200" cy="403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CO" dirty="0" err="1" smtClean="0"/>
              <a:t>Lorem</a:t>
            </a:r>
            <a:r>
              <a:rPr lang="es-CO" dirty="0" smtClean="0"/>
              <a:t> </a:t>
            </a:r>
            <a:r>
              <a:rPr lang="es-CO" dirty="0" err="1" smtClean="0"/>
              <a:t>ipsum</a:t>
            </a:r>
            <a:r>
              <a:rPr lang="es-CO" dirty="0" smtClean="0"/>
              <a:t> dolor </a:t>
            </a:r>
            <a:r>
              <a:rPr lang="es-CO" dirty="0" err="1" smtClean="0"/>
              <a:t>sit</a:t>
            </a:r>
            <a:r>
              <a:rPr lang="es-CO" dirty="0" smtClean="0"/>
              <a:t> </a:t>
            </a:r>
            <a:r>
              <a:rPr lang="es-CO" dirty="0" err="1" smtClean="0"/>
              <a:t>amet</a:t>
            </a:r>
            <a:r>
              <a:rPr lang="es-CO" dirty="0" smtClean="0"/>
              <a:t>, </a:t>
            </a:r>
            <a:r>
              <a:rPr lang="es-CO" dirty="0" err="1" smtClean="0"/>
              <a:t>consectetuer</a:t>
            </a:r>
            <a:r>
              <a:rPr lang="es-CO" dirty="0" smtClean="0"/>
              <a:t> </a:t>
            </a:r>
            <a:r>
              <a:rPr lang="es-CO" dirty="0" err="1" smtClean="0"/>
              <a:t>adipiscing</a:t>
            </a:r>
            <a:r>
              <a:rPr lang="es-CO" dirty="0" smtClean="0"/>
              <a:t> </a:t>
            </a:r>
            <a:r>
              <a:rPr lang="es-CO" dirty="0" err="1" smtClean="0"/>
              <a:t>elit</a:t>
            </a:r>
            <a:r>
              <a:rPr lang="es-CO" dirty="0" smtClean="0"/>
              <a:t>, sed </a:t>
            </a:r>
            <a:r>
              <a:rPr lang="es-CO" dirty="0" err="1" smtClean="0"/>
              <a:t>diam</a:t>
            </a:r>
            <a:r>
              <a:rPr lang="es-CO" dirty="0" smtClean="0"/>
              <a:t> </a:t>
            </a:r>
            <a:r>
              <a:rPr lang="es-CO" dirty="0" err="1" smtClean="0"/>
              <a:t>nonummy</a:t>
            </a:r>
            <a:r>
              <a:rPr lang="es-CO" dirty="0" smtClean="0"/>
              <a:t> </a:t>
            </a:r>
            <a:r>
              <a:rPr lang="es-CO" dirty="0" err="1" smtClean="0"/>
              <a:t>nibh</a:t>
            </a:r>
            <a:r>
              <a:rPr lang="es-CO" dirty="0" smtClean="0"/>
              <a:t> </a:t>
            </a:r>
            <a:r>
              <a:rPr lang="es-CO" dirty="0" err="1" smtClean="0"/>
              <a:t>euismod</a:t>
            </a:r>
            <a:r>
              <a:rPr lang="es-CO" dirty="0" smtClean="0"/>
              <a:t> </a:t>
            </a:r>
            <a:r>
              <a:rPr lang="es-CO" dirty="0" err="1" smtClean="0"/>
              <a:t>tincidunt</a:t>
            </a:r>
            <a:r>
              <a:rPr lang="es-CO" dirty="0" smtClean="0"/>
              <a:t> ut </a:t>
            </a:r>
            <a:r>
              <a:rPr lang="es-CO" dirty="0" err="1" smtClean="0"/>
              <a:t>laoreet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magna </a:t>
            </a:r>
            <a:r>
              <a:rPr lang="es-CO" dirty="0" err="1" smtClean="0"/>
              <a:t>aliquam</a:t>
            </a:r>
            <a:r>
              <a:rPr lang="es-CO" dirty="0" smtClean="0"/>
              <a:t> </a:t>
            </a:r>
            <a:r>
              <a:rPr lang="es-CO" dirty="0" err="1" smtClean="0"/>
              <a:t>erat</a:t>
            </a:r>
            <a:r>
              <a:rPr lang="es-CO" dirty="0" smtClean="0"/>
              <a:t> </a:t>
            </a:r>
            <a:r>
              <a:rPr lang="es-CO" dirty="0" err="1" smtClean="0"/>
              <a:t>volutpat</a:t>
            </a:r>
            <a:r>
              <a:rPr lang="es-CO" dirty="0" smtClean="0"/>
              <a:t>. Ut </a:t>
            </a:r>
            <a:r>
              <a:rPr lang="es-CO" dirty="0" err="1" smtClean="0"/>
              <a:t>wisi</a:t>
            </a:r>
            <a:r>
              <a:rPr lang="es-CO" dirty="0" smtClean="0"/>
              <a:t> </a:t>
            </a:r>
            <a:r>
              <a:rPr lang="es-CO" dirty="0" err="1" smtClean="0"/>
              <a:t>enim</a:t>
            </a:r>
            <a:r>
              <a:rPr lang="es-CO" dirty="0" smtClean="0"/>
              <a:t> ad </a:t>
            </a:r>
            <a:r>
              <a:rPr lang="es-CO" dirty="0" err="1" smtClean="0"/>
              <a:t>minim</a:t>
            </a:r>
            <a:r>
              <a:rPr lang="es-CO" dirty="0" smtClean="0"/>
              <a:t> </a:t>
            </a:r>
            <a:r>
              <a:rPr lang="es-CO" dirty="0" err="1" smtClean="0"/>
              <a:t>veniam</a:t>
            </a:r>
            <a:r>
              <a:rPr lang="es-CO" dirty="0" smtClean="0"/>
              <a:t>, </a:t>
            </a:r>
            <a:r>
              <a:rPr lang="es-CO" dirty="0" err="1" smtClean="0"/>
              <a:t>quis</a:t>
            </a:r>
            <a:r>
              <a:rPr lang="es-CO" dirty="0" smtClean="0"/>
              <a:t> </a:t>
            </a:r>
            <a:r>
              <a:rPr lang="es-CO" dirty="0" err="1" smtClean="0"/>
              <a:t>nostrud</a:t>
            </a:r>
            <a:r>
              <a:rPr lang="es-CO" dirty="0" smtClean="0"/>
              <a:t> </a:t>
            </a:r>
            <a:r>
              <a:rPr lang="es-CO" dirty="0" err="1" smtClean="0"/>
              <a:t>exerci</a:t>
            </a:r>
            <a:r>
              <a:rPr lang="es-CO" dirty="0" smtClean="0"/>
              <a:t> </a:t>
            </a:r>
            <a:r>
              <a:rPr lang="es-CO" dirty="0" err="1" smtClean="0"/>
              <a:t>tation</a:t>
            </a:r>
            <a:r>
              <a:rPr lang="es-CO" dirty="0" smtClean="0"/>
              <a:t> </a:t>
            </a:r>
            <a:r>
              <a:rPr lang="es-CO" dirty="0" err="1" smtClean="0"/>
              <a:t>ullamcorper</a:t>
            </a:r>
            <a:r>
              <a:rPr lang="es-CO" dirty="0" smtClean="0"/>
              <a:t> </a:t>
            </a:r>
            <a:r>
              <a:rPr lang="es-CO" dirty="0" err="1" smtClean="0"/>
              <a:t>suscipit</a:t>
            </a:r>
            <a:r>
              <a:rPr lang="es-CO" dirty="0" smtClean="0"/>
              <a:t> </a:t>
            </a:r>
            <a:r>
              <a:rPr lang="es-CO" dirty="0" err="1" smtClean="0"/>
              <a:t>lobortis</a:t>
            </a:r>
            <a:r>
              <a:rPr lang="es-CO" dirty="0" smtClean="0"/>
              <a:t> </a:t>
            </a:r>
            <a:r>
              <a:rPr lang="es-CO" dirty="0" err="1" smtClean="0"/>
              <a:t>nisl</a:t>
            </a:r>
            <a:r>
              <a:rPr lang="es-CO" dirty="0" smtClean="0"/>
              <a:t> ut </a:t>
            </a:r>
            <a:r>
              <a:rPr lang="es-CO" dirty="0" err="1" smtClean="0"/>
              <a:t>aliquip</a:t>
            </a:r>
            <a:r>
              <a:rPr lang="es-CO" dirty="0" smtClean="0"/>
              <a:t> ex </a:t>
            </a:r>
            <a:r>
              <a:rPr lang="es-CO" dirty="0" err="1" smtClean="0"/>
              <a:t>ea</a:t>
            </a:r>
            <a:r>
              <a:rPr lang="es-CO" dirty="0" smtClean="0"/>
              <a:t> </a:t>
            </a:r>
            <a:r>
              <a:rPr lang="es-CO" dirty="0" err="1" smtClean="0"/>
              <a:t>commodo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.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autem</a:t>
            </a:r>
            <a:r>
              <a:rPr lang="es-CO" dirty="0" smtClean="0"/>
              <a:t>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eum</a:t>
            </a:r>
            <a:r>
              <a:rPr lang="es-CO" dirty="0" smtClean="0"/>
              <a:t> </a:t>
            </a:r>
            <a:r>
              <a:rPr lang="es-CO" dirty="0" err="1" smtClean="0"/>
              <a:t>iriure</a:t>
            </a:r>
            <a:r>
              <a:rPr lang="es-CO" dirty="0" smtClean="0"/>
              <a:t> dolor in </a:t>
            </a:r>
            <a:r>
              <a:rPr lang="es-CO" dirty="0" err="1" smtClean="0"/>
              <a:t>hendrerit</a:t>
            </a:r>
            <a:r>
              <a:rPr lang="es-CO" dirty="0" smtClean="0"/>
              <a:t> in </a:t>
            </a:r>
            <a:r>
              <a:rPr lang="es-CO" dirty="0" err="1" smtClean="0"/>
              <a:t>vulputate</a:t>
            </a:r>
            <a:r>
              <a:rPr lang="es-CO" dirty="0" smtClean="0"/>
              <a:t> </a:t>
            </a:r>
            <a:r>
              <a:rPr lang="es-CO" dirty="0" err="1" smtClean="0"/>
              <a:t>velit</a:t>
            </a:r>
            <a:r>
              <a:rPr lang="es-CO" dirty="0" smtClean="0"/>
              <a:t> </a:t>
            </a:r>
            <a:r>
              <a:rPr lang="es-CO" dirty="0" err="1" smtClean="0"/>
              <a:t>esse</a:t>
            </a:r>
            <a:r>
              <a:rPr lang="es-CO" dirty="0" smtClean="0"/>
              <a:t> </a:t>
            </a:r>
            <a:r>
              <a:rPr lang="es-CO" dirty="0" err="1" smtClean="0"/>
              <a:t>molestie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,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illum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</a:t>
            </a:r>
            <a:r>
              <a:rPr lang="es-CO" dirty="0" err="1" smtClean="0"/>
              <a:t>eu</a:t>
            </a:r>
            <a:r>
              <a:rPr lang="es-CO" dirty="0" smtClean="0"/>
              <a:t> </a:t>
            </a:r>
            <a:r>
              <a:rPr lang="es-CO" dirty="0" err="1" smtClean="0"/>
              <a:t>feugiat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facilisis</a:t>
            </a:r>
            <a:r>
              <a:rPr lang="es-CO" dirty="0" smtClean="0"/>
              <a:t> at vero eros et </a:t>
            </a:r>
            <a:r>
              <a:rPr lang="es-CO" dirty="0" err="1" smtClean="0"/>
              <a:t>accumsan</a:t>
            </a:r>
            <a:r>
              <a:rPr lang="es-CO" dirty="0" smtClean="0"/>
              <a:t> et </a:t>
            </a:r>
            <a:r>
              <a:rPr lang="es-CO" dirty="0" err="1" smtClean="0"/>
              <a:t>iusto</a:t>
            </a:r>
            <a:r>
              <a:rPr lang="es-CO" dirty="0" smtClean="0"/>
              <a:t> odio </a:t>
            </a:r>
            <a:r>
              <a:rPr lang="es-CO" dirty="0" err="1" smtClean="0"/>
              <a:t>dignissim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blandit</a:t>
            </a:r>
            <a:r>
              <a:rPr lang="es-CO" dirty="0" smtClean="0"/>
              <a:t> </a:t>
            </a:r>
            <a:r>
              <a:rPr lang="es-CO" dirty="0" err="1" smtClean="0"/>
              <a:t>praesent</a:t>
            </a:r>
            <a:r>
              <a:rPr lang="es-CO" dirty="0" smtClean="0"/>
              <a:t> </a:t>
            </a:r>
            <a:r>
              <a:rPr lang="es-CO" dirty="0" err="1" smtClean="0"/>
              <a:t>luptatum</a:t>
            </a:r>
            <a:r>
              <a:rPr lang="es-CO" dirty="0" smtClean="0"/>
              <a:t> </a:t>
            </a:r>
            <a:r>
              <a:rPr lang="es-CO" dirty="0" err="1" smtClean="0"/>
              <a:t>zzril</a:t>
            </a:r>
            <a:r>
              <a:rPr lang="es-CO" dirty="0" smtClean="0"/>
              <a:t> </a:t>
            </a:r>
            <a:r>
              <a:rPr lang="es-CO" dirty="0" err="1" smtClean="0"/>
              <a:t>delenit</a:t>
            </a:r>
            <a:r>
              <a:rPr lang="es-CO" dirty="0" smtClean="0"/>
              <a:t> </a:t>
            </a:r>
            <a:r>
              <a:rPr lang="es-CO" dirty="0" err="1" smtClean="0"/>
              <a:t>augue</a:t>
            </a:r>
            <a:r>
              <a:rPr lang="es-CO" dirty="0" smtClean="0"/>
              <a:t>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te </a:t>
            </a:r>
            <a:r>
              <a:rPr lang="es-CO" dirty="0" err="1" smtClean="0"/>
              <a:t>feugait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</a:t>
            </a:r>
            <a:r>
              <a:rPr lang="es-CO" dirty="0" smtClean="0"/>
              <a:t>. </a:t>
            </a:r>
            <a:r>
              <a:rPr lang="es-CO" dirty="0" err="1" smtClean="0"/>
              <a:t>Nam</a:t>
            </a:r>
            <a:r>
              <a:rPr lang="es-CO" dirty="0" smtClean="0"/>
              <a:t> </a:t>
            </a:r>
            <a:r>
              <a:rPr lang="es-CO" dirty="0" err="1" smtClean="0"/>
              <a:t>liber</a:t>
            </a:r>
            <a:r>
              <a:rPr lang="es-CO" dirty="0" smtClean="0"/>
              <a:t> </a:t>
            </a:r>
            <a:r>
              <a:rPr lang="es-CO" dirty="0" err="1" smtClean="0"/>
              <a:t>tempor</a:t>
            </a:r>
            <a:r>
              <a:rPr lang="es-CO" dirty="0" smtClean="0"/>
              <a:t> cum </a:t>
            </a:r>
            <a:r>
              <a:rPr lang="es-CO" dirty="0" err="1" smtClean="0"/>
              <a:t>soluta</a:t>
            </a:r>
            <a:r>
              <a:rPr lang="es-CO" dirty="0" smtClean="0"/>
              <a:t> </a:t>
            </a:r>
            <a:r>
              <a:rPr lang="es-CO" dirty="0" err="1" smtClean="0"/>
              <a:t>nobis</a:t>
            </a:r>
            <a:r>
              <a:rPr lang="es-CO" dirty="0" smtClean="0"/>
              <a:t> </a:t>
            </a:r>
            <a:r>
              <a:rPr lang="es-CO" dirty="0" err="1" smtClean="0"/>
              <a:t>eleifend</a:t>
            </a:r>
            <a:r>
              <a:rPr lang="es-CO" dirty="0" smtClean="0"/>
              <a:t> </a:t>
            </a:r>
            <a:r>
              <a:rPr lang="es-CO" dirty="0" err="1" smtClean="0"/>
              <a:t>option</a:t>
            </a:r>
            <a:r>
              <a:rPr lang="es-CO" dirty="0" smtClean="0"/>
              <a:t> </a:t>
            </a:r>
            <a:r>
              <a:rPr lang="es-CO" dirty="0" err="1" smtClean="0"/>
              <a:t>congue</a:t>
            </a:r>
            <a:r>
              <a:rPr lang="es-CO" dirty="0" smtClean="0"/>
              <a:t> nihil </a:t>
            </a:r>
            <a:r>
              <a:rPr lang="es-CO" dirty="0" err="1" smtClean="0"/>
              <a:t>imperdiet</a:t>
            </a:r>
            <a:r>
              <a:rPr lang="es-CO" dirty="0" smtClean="0"/>
              <a:t> </a:t>
            </a:r>
            <a:r>
              <a:rPr lang="es-CO" dirty="0" err="1" smtClean="0"/>
              <a:t>doming</a:t>
            </a:r>
            <a:r>
              <a:rPr lang="es-CO" dirty="0" smtClean="0"/>
              <a:t> id </a:t>
            </a:r>
            <a:r>
              <a:rPr lang="es-CO" dirty="0" err="1" smtClean="0"/>
              <a:t>quod</a:t>
            </a:r>
            <a:r>
              <a:rPr lang="es-CO" dirty="0" smtClean="0"/>
              <a:t> </a:t>
            </a:r>
            <a:r>
              <a:rPr lang="es-CO" dirty="0" err="1" smtClean="0"/>
              <a:t>mazim</a:t>
            </a:r>
            <a:r>
              <a:rPr lang="es-CO" dirty="0" smtClean="0"/>
              <a:t> </a:t>
            </a:r>
            <a:r>
              <a:rPr lang="es-CO" dirty="0" err="1" smtClean="0"/>
              <a:t>placerat</a:t>
            </a:r>
            <a:r>
              <a:rPr lang="es-CO" dirty="0" smtClean="0"/>
              <a:t> </a:t>
            </a:r>
            <a:r>
              <a:rPr lang="es-CO" dirty="0" err="1" smtClean="0"/>
              <a:t>facer</a:t>
            </a:r>
            <a:r>
              <a:rPr lang="es-CO" dirty="0" smtClean="0"/>
              <a:t> </a:t>
            </a:r>
            <a:r>
              <a:rPr lang="es-CO" dirty="0" err="1" smtClean="0"/>
              <a:t>possim</a:t>
            </a:r>
            <a:r>
              <a:rPr lang="es-CO" dirty="0" smtClean="0"/>
              <a:t> </a:t>
            </a:r>
            <a:r>
              <a:rPr lang="es-CO" dirty="0" err="1" smtClean="0"/>
              <a:t>assum</a:t>
            </a:r>
            <a:r>
              <a:rPr lang="es-CO" dirty="0" smtClean="0"/>
              <a:t>. </a:t>
            </a:r>
            <a:r>
              <a:rPr lang="es-CO" dirty="0" err="1" smtClean="0"/>
              <a:t>Typi</a:t>
            </a:r>
            <a:r>
              <a:rPr lang="es-CO" dirty="0" smtClean="0"/>
              <a:t> non </a:t>
            </a:r>
            <a:r>
              <a:rPr lang="es-CO" dirty="0" err="1" smtClean="0"/>
              <a:t>habent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 </a:t>
            </a:r>
            <a:r>
              <a:rPr lang="es-CO" dirty="0" err="1" smtClean="0"/>
              <a:t>insitam</a:t>
            </a:r>
            <a:r>
              <a:rPr lang="es-CO" dirty="0" smtClean="0"/>
              <a:t>; </a:t>
            </a:r>
            <a:r>
              <a:rPr lang="es-CO" dirty="0" err="1" smtClean="0"/>
              <a:t>est</a:t>
            </a:r>
            <a:r>
              <a:rPr lang="es-CO" dirty="0" smtClean="0"/>
              <a:t> </a:t>
            </a:r>
            <a:r>
              <a:rPr lang="es-CO" dirty="0" err="1" smtClean="0"/>
              <a:t>usus</a:t>
            </a:r>
            <a:r>
              <a:rPr lang="es-CO" dirty="0" smtClean="0"/>
              <a:t> </a:t>
            </a:r>
            <a:r>
              <a:rPr lang="es-CO" dirty="0" err="1" smtClean="0"/>
              <a:t>legentis</a:t>
            </a:r>
            <a:r>
              <a:rPr lang="es-CO" dirty="0" smtClean="0"/>
              <a:t> in </a:t>
            </a:r>
            <a:r>
              <a:rPr lang="es-CO" dirty="0" err="1" smtClean="0"/>
              <a:t>iis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facit</a:t>
            </a:r>
            <a:r>
              <a:rPr lang="es-CO" dirty="0" smtClean="0"/>
              <a:t> </a:t>
            </a:r>
            <a:r>
              <a:rPr lang="es-CO" dirty="0" err="1" smtClean="0"/>
              <a:t>eorum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endParaRPr lang="es-CO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8775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o Ima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572000" cy="27432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4572000" cy="33528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572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8549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667000" y="3124200"/>
            <a:ext cx="3810000" cy="609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b="1" dirty="0" smtClean="0">
                <a:latin typeface="Helvetica LT Std" pitchFamily="34" charset="0"/>
              </a:rPr>
              <a:t>CIERRE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11579119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0351331-83AB-4C94-B873-9C338E17DC1C}" type="datetimeFigureOut">
              <a:rPr lang="es-CO" smtClean="0">
                <a:solidFill>
                  <a:srgbClr val="F99D1C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16/12/2016</a:t>
            </a:fld>
            <a:endParaRPr lang="es-CO" dirty="0">
              <a:solidFill>
                <a:srgbClr val="F99D1C"/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srgbClr val="F99D1C"/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25419C3-7E6C-4260-8467-B04F74950B58}" type="slidenum">
              <a:rPr lang="es-CO" smtClean="0">
                <a:solidFill>
                  <a:srgbClr val="F99D1C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srgbClr val="F99D1C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6691171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BFE40F8-DB58-4E6C-AD51-134CA828ABA2}" type="datetimeFigureOut">
              <a:rPr lang="es-MX" smtClean="0">
                <a:solidFill>
                  <a:srgbClr val="F99D1C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16/12/2016</a:t>
            </a:fld>
            <a:endParaRPr lang="es-MX" dirty="0">
              <a:solidFill>
                <a:srgbClr val="F99D1C"/>
              </a:solidFill>
              <a:latin typeface="Calibri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MX" dirty="0">
              <a:solidFill>
                <a:srgbClr val="F99D1C"/>
              </a:solidFill>
              <a:latin typeface="Calibri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70FD7B7-3D7E-4593-BA06-94CCFDABD4A2}" type="slidenum">
              <a:rPr lang="es-MX" smtClean="0">
                <a:solidFill>
                  <a:srgbClr val="F99D1C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MX" dirty="0">
              <a:solidFill>
                <a:srgbClr val="F99D1C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1845959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0351331-83AB-4C94-B873-9C338E17DC1C}" type="datetimeFigureOut">
              <a:rPr lang="es-CO" smtClean="0">
                <a:solidFill>
                  <a:srgbClr val="F99D1C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16/12/2016</a:t>
            </a:fld>
            <a:endParaRPr lang="es-CO" dirty="0">
              <a:solidFill>
                <a:srgbClr val="F99D1C"/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srgbClr val="F99D1C"/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25419C3-7E6C-4260-8467-B04F74950B58}" type="slidenum">
              <a:rPr lang="es-CO" smtClean="0">
                <a:solidFill>
                  <a:srgbClr val="F99D1C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srgbClr val="F99D1C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350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57200" y="2819400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 sz="4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r>
              <a:rPr lang="en-US" dirty="0" smtClean="0"/>
              <a:t>TÍTULO SUBTEMA</a:t>
            </a:r>
            <a:endParaRPr lang="es-CO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3429000"/>
            <a:ext cx="5486400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dirty="0" smtClean="0"/>
              <a:t>SUBTÍTULO</a:t>
            </a:r>
            <a:endParaRPr lang="es-CO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4773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1676400"/>
            <a:ext cx="5486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sz="4500" b="1" dirty="0" smtClean="0"/>
              <a:t>LOREM IPSUM</a:t>
            </a:r>
            <a:endParaRPr lang="es-CO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828800" y="2514600"/>
            <a:ext cx="5486400" cy="3657600"/>
          </a:xfrm>
          <a:prstGeom prst="rect">
            <a:avLst/>
          </a:prstGeom>
        </p:spPr>
        <p:txBody>
          <a:bodyPr/>
          <a:lstStyle>
            <a:lvl1pPr marL="860425" indent="282575" algn="l">
              <a:buFont typeface="+mj-lt"/>
              <a:buAutoNum type="arabicPeriod"/>
              <a:defRPr sz="2000" b="1" spc="-150">
                <a:solidFill>
                  <a:schemeClr val="tx1"/>
                </a:solidFill>
                <a:latin typeface="Helvetica LT Std" pitchFamily="34" charset="0"/>
              </a:defRPr>
            </a:lvl1pPr>
            <a:lvl2pPr marL="971550" indent="-514350" algn="ctr">
              <a:buFont typeface="+mj-lt"/>
              <a:buAutoNum type="arabicPeriod"/>
              <a:defRPr/>
            </a:lvl2pPr>
            <a:lvl3pPr marL="1371600" indent="-457200" algn="ctr">
              <a:buFont typeface="+mj-lt"/>
              <a:buAutoNum type="arabicPeriod"/>
              <a:defRPr/>
            </a:lvl3pPr>
            <a:lvl4pPr marL="1828800" indent="-457200" algn="ctr">
              <a:buFont typeface="+mj-lt"/>
              <a:buAutoNum type="arabicPeriod"/>
              <a:defRPr/>
            </a:lvl4pPr>
            <a:lvl5pPr marL="2286000" indent="-457200" algn="ctr">
              <a:buFont typeface="+mj-lt"/>
              <a:buAutoNum type="arabicPeriod"/>
              <a:defRPr/>
            </a:lvl5pPr>
          </a:lstStyle>
          <a:p>
            <a:pPr lvl="0"/>
            <a:endParaRPr lang="en-US" sz="2000" dirty="0" smtClean="0"/>
          </a:p>
          <a:p>
            <a:pPr lvl="0"/>
            <a:r>
              <a:rPr lang="en-US" b="1" dirty="0" smtClean="0"/>
              <a:t>LOREM</a:t>
            </a:r>
          </a:p>
          <a:p>
            <a:pPr lvl="0"/>
            <a:r>
              <a:rPr lang="en-US" b="1" dirty="0" smtClean="0"/>
              <a:t>IPSUM</a:t>
            </a:r>
          </a:p>
          <a:p>
            <a:pPr lvl="0"/>
            <a:endParaRPr lang="en-US" dirty="0" smtClean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097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066800"/>
            <a:ext cx="7315200" cy="552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00" b="1" spc="-150" baseline="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sz="3500" b="1" dirty="0" smtClean="0"/>
              <a:t>LOREM IPSUM DOLOR SIT AMET</a:t>
            </a:r>
            <a:endParaRPr lang="es-CO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600200"/>
            <a:ext cx="7315200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spc="-15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sz="1500" b="1" dirty="0" smtClean="0"/>
              <a:t>CONSECTETUER ADIPISCING</a:t>
            </a:r>
            <a:endParaRPr lang="es-CO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4400" y="1981200"/>
            <a:ext cx="7315200" cy="441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s-CO" sz="1400" kern="1200" dirty="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CO" dirty="0" err="1" smtClean="0"/>
              <a:t>Lorem</a:t>
            </a:r>
            <a:r>
              <a:rPr lang="es-CO" dirty="0" smtClean="0"/>
              <a:t> </a:t>
            </a:r>
            <a:r>
              <a:rPr lang="es-CO" dirty="0" err="1" smtClean="0"/>
              <a:t>ipsum</a:t>
            </a:r>
            <a:r>
              <a:rPr lang="es-CO" dirty="0" smtClean="0"/>
              <a:t> dolor </a:t>
            </a:r>
            <a:r>
              <a:rPr lang="es-CO" dirty="0" err="1" smtClean="0"/>
              <a:t>sit</a:t>
            </a:r>
            <a:r>
              <a:rPr lang="es-CO" dirty="0" smtClean="0"/>
              <a:t> </a:t>
            </a:r>
            <a:r>
              <a:rPr lang="es-CO" dirty="0" err="1" smtClean="0"/>
              <a:t>amet</a:t>
            </a:r>
            <a:r>
              <a:rPr lang="es-CO" dirty="0" smtClean="0"/>
              <a:t>, </a:t>
            </a:r>
            <a:r>
              <a:rPr lang="es-CO" dirty="0" err="1" smtClean="0"/>
              <a:t>consectetuer</a:t>
            </a:r>
            <a:r>
              <a:rPr lang="es-CO" dirty="0" smtClean="0"/>
              <a:t> </a:t>
            </a:r>
            <a:r>
              <a:rPr lang="es-CO" dirty="0" err="1" smtClean="0"/>
              <a:t>adipiscing</a:t>
            </a:r>
            <a:r>
              <a:rPr lang="es-CO" dirty="0" smtClean="0"/>
              <a:t> </a:t>
            </a:r>
            <a:r>
              <a:rPr lang="es-CO" dirty="0" err="1" smtClean="0"/>
              <a:t>elit</a:t>
            </a:r>
            <a:r>
              <a:rPr lang="es-CO" dirty="0" smtClean="0"/>
              <a:t>, sed </a:t>
            </a:r>
            <a:r>
              <a:rPr lang="es-CO" dirty="0" err="1" smtClean="0"/>
              <a:t>diam</a:t>
            </a:r>
            <a:r>
              <a:rPr lang="es-CO" dirty="0" smtClean="0"/>
              <a:t> </a:t>
            </a:r>
            <a:r>
              <a:rPr lang="es-CO" dirty="0" err="1" smtClean="0"/>
              <a:t>nonummy</a:t>
            </a:r>
            <a:r>
              <a:rPr lang="es-CO" dirty="0" smtClean="0"/>
              <a:t> </a:t>
            </a:r>
            <a:r>
              <a:rPr lang="es-CO" dirty="0" err="1" smtClean="0"/>
              <a:t>nibh</a:t>
            </a:r>
            <a:r>
              <a:rPr lang="es-CO" dirty="0" smtClean="0"/>
              <a:t> </a:t>
            </a:r>
            <a:r>
              <a:rPr lang="es-CO" dirty="0" err="1" smtClean="0"/>
              <a:t>euismod</a:t>
            </a:r>
            <a:r>
              <a:rPr lang="es-CO" dirty="0" smtClean="0"/>
              <a:t> </a:t>
            </a:r>
            <a:r>
              <a:rPr lang="es-CO" dirty="0" err="1" smtClean="0"/>
              <a:t>tincidunt</a:t>
            </a:r>
            <a:r>
              <a:rPr lang="es-CO" dirty="0" smtClean="0"/>
              <a:t> ut </a:t>
            </a:r>
            <a:r>
              <a:rPr lang="es-CO" dirty="0" err="1" smtClean="0"/>
              <a:t>laoreet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magna </a:t>
            </a:r>
            <a:r>
              <a:rPr lang="es-CO" dirty="0" err="1" smtClean="0"/>
              <a:t>aliquam</a:t>
            </a:r>
            <a:r>
              <a:rPr lang="es-CO" dirty="0" smtClean="0"/>
              <a:t> </a:t>
            </a:r>
            <a:r>
              <a:rPr lang="es-CO" dirty="0" err="1" smtClean="0"/>
              <a:t>erat</a:t>
            </a:r>
            <a:r>
              <a:rPr lang="es-CO" dirty="0" smtClean="0"/>
              <a:t> </a:t>
            </a:r>
            <a:r>
              <a:rPr lang="es-CO" dirty="0" err="1" smtClean="0"/>
              <a:t>volutpat</a:t>
            </a:r>
            <a:r>
              <a:rPr lang="es-CO" dirty="0" smtClean="0"/>
              <a:t>. Ut </a:t>
            </a:r>
            <a:r>
              <a:rPr lang="es-CO" dirty="0" err="1" smtClean="0"/>
              <a:t>wisi</a:t>
            </a:r>
            <a:r>
              <a:rPr lang="es-CO" dirty="0" smtClean="0"/>
              <a:t> </a:t>
            </a:r>
            <a:r>
              <a:rPr lang="es-CO" dirty="0" err="1" smtClean="0"/>
              <a:t>enim</a:t>
            </a:r>
            <a:r>
              <a:rPr lang="es-CO" dirty="0" smtClean="0"/>
              <a:t> ad </a:t>
            </a:r>
            <a:r>
              <a:rPr lang="es-CO" dirty="0" err="1" smtClean="0"/>
              <a:t>minim</a:t>
            </a:r>
            <a:r>
              <a:rPr lang="es-CO" dirty="0" smtClean="0"/>
              <a:t> </a:t>
            </a:r>
            <a:r>
              <a:rPr lang="es-CO" dirty="0" err="1" smtClean="0"/>
              <a:t>veniam</a:t>
            </a:r>
            <a:r>
              <a:rPr lang="es-CO" dirty="0" smtClean="0"/>
              <a:t>, </a:t>
            </a:r>
            <a:r>
              <a:rPr lang="es-CO" dirty="0" err="1" smtClean="0"/>
              <a:t>quis</a:t>
            </a:r>
            <a:r>
              <a:rPr lang="es-CO" dirty="0" smtClean="0"/>
              <a:t> </a:t>
            </a:r>
            <a:r>
              <a:rPr lang="es-CO" dirty="0" err="1" smtClean="0"/>
              <a:t>nostrud</a:t>
            </a:r>
            <a:r>
              <a:rPr lang="es-CO" dirty="0" smtClean="0"/>
              <a:t> </a:t>
            </a:r>
            <a:r>
              <a:rPr lang="es-CO" dirty="0" err="1" smtClean="0"/>
              <a:t>exerci</a:t>
            </a:r>
            <a:r>
              <a:rPr lang="es-CO" dirty="0" smtClean="0"/>
              <a:t> </a:t>
            </a:r>
            <a:r>
              <a:rPr lang="es-CO" dirty="0" err="1" smtClean="0"/>
              <a:t>tation</a:t>
            </a:r>
            <a:r>
              <a:rPr lang="es-CO" dirty="0" smtClean="0"/>
              <a:t> </a:t>
            </a:r>
            <a:r>
              <a:rPr lang="es-CO" dirty="0" err="1" smtClean="0"/>
              <a:t>ullamcorper</a:t>
            </a:r>
            <a:r>
              <a:rPr lang="es-CO" dirty="0" smtClean="0"/>
              <a:t> </a:t>
            </a:r>
            <a:r>
              <a:rPr lang="es-CO" dirty="0" err="1" smtClean="0"/>
              <a:t>suscipit</a:t>
            </a:r>
            <a:r>
              <a:rPr lang="es-CO" dirty="0" smtClean="0"/>
              <a:t> </a:t>
            </a:r>
            <a:r>
              <a:rPr lang="es-CO" dirty="0" err="1" smtClean="0"/>
              <a:t>lobortis</a:t>
            </a:r>
            <a:r>
              <a:rPr lang="es-CO" dirty="0" smtClean="0"/>
              <a:t> </a:t>
            </a:r>
            <a:r>
              <a:rPr lang="es-CO" dirty="0" err="1" smtClean="0"/>
              <a:t>nisl</a:t>
            </a:r>
            <a:r>
              <a:rPr lang="es-CO" dirty="0" smtClean="0"/>
              <a:t> ut </a:t>
            </a:r>
            <a:r>
              <a:rPr lang="es-CO" dirty="0" err="1" smtClean="0"/>
              <a:t>aliquip</a:t>
            </a:r>
            <a:r>
              <a:rPr lang="es-CO" dirty="0" smtClean="0"/>
              <a:t> ex </a:t>
            </a:r>
            <a:r>
              <a:rPr lang="es-CO" dirty="0" err="1" smtClean="0"/>
              <a:t>ea</a:t>
            </a:r>
            <a:r>
              <a:rPr lang="es-CO" dirty="0" smtClean="0"/>
              <a:t> </a:t>
            </a:r>
            <a:r>
              <a:rPr lang="es-CO" dirty="0" err="1" smtClean="0"/>
              <a:t>commodo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.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autem</a:t>
            </a:r>
            <a:r>
              <a:rPr lang="es-CO" dirty="0" smtClean="0"/>
              <a:t>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eum</a:t>
            </a:r>
            <a:r>
              <a:rPr lang="es-CO" dirty="0" smtClean="0"/>
              <a:t> </a:t>
            </a:r>
            <a:r>
              <a:rPr lang="es-CO" dirty="0" err="1" smtClean="0"/>
              <a:t>iriure</a:t>
            </a:r>
            <a:r>
              <a:rPr lang="es-CO" dirty="0" smtClean="0"/>
              <a:t> dolor in </a:t>
            </a:r>
            <a:r>
              <a:rPr lang="es-CO" dirty="0" err="1" smtClean="0"/>
              <a:t>hendrerit</a:t>
            </a:r>
            <a:r>
              <a:rPr lang="es-CO" dirty="0" smtClean="0"/>
              <a:t> in </a:t>
            </a:r>
            <a:r>
              <a:rPr lang="es-CO" dirty="0" err="1" smtClean="0"/>
              <a:t>vulputate</a:t>
            </a:r>
            <a:r>
              <a:rPr lang="es-CO" dirty="0" smtClean="0"/>
              <a:t> </a:t>
            </a:r>
            <a:r>
              <a:rPr lang="es-CO" dirty="0" err="1" smtClean="0"/>
              <a:t>velit</a:t>
            </a:r>
            <a:r>
              <a:rPr lang="es-CO" dirty="0" smtClean="0"/>
              <a:t> </a:t>
            </a:r>
            <a:r>
              <a:rPr lang="es-CO" dirty="0" err="1" smtClean="0"/>
              <a:t>esse</a:t>
            </a:r>
            <a:r>
              <a:rPr lang="es-CO" dirty="0" smtClean="0"/>
              <a:t> </a:t>
            </a:r>
            <a:r>
              <a:rPr lang="es-CO" dirty="0" err="1" smtClean="0"/>
              <a:t>molestie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,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illum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</a:t>
            </a:r>
            <a:r>
              <a:rPr lang="es-CO" dirty="0" err="1" smtClean="0"/>
              <a:t>eu</a:t>
            </a:r>
            <a:r>
              <a:rPr lang="es-CO" dirty="0" smtClean="0"/>
              <a:t> </a:t>
            </a:r>
            <a:r>
              <a:rPr lang="es-CO" dirty="0" err="1" smtClean="0"/>
              <a:t>feugiat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facilisis</a:t>
            </a:r>
            <a:r>
              <a:rPr lang="es-CO" dirty="0" smtClean="0"/>
              <a:t> at vero eros et </a:t>
            </a:r>
            <a:r>
              <a:rPr lang="es-CO" dirty="0" err="1" smtClean="0"/>
              <a:t>accumsan</a:t>
            </a:r>
            <a:r>
              <a:rPr lang="es-CO" dirty="0" smtClean="0"/>
              <a:t> et </a:t>
            </a:r>
            <a:r>
              <a:rPr lang="es-CO" dirty="0" err="1" smtClean="0"/>
              <a:t>iusto</a:t>
            </a:r>
            <a:r>
              <a:rPr lang="es-CO" dirty="0" smtClean="0"/>
              <a:t> odio </a:t>
            </a:r>
            <a:r>
              <a:rPr lang="es-CO" dirty="0" err="1" smtClean="0"/>
              <a:t>dignissim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blandit</a:t>
            </a:r>
            <a:r>
              <a:rPr lang="es-CO" dirty="0" smtClean="0"/>
              <a:t> </a:t>
            </a:r>
            <a:r>
              <a:rPr lang="es-CO" dirty="0" err="1" smtClean="0"/>
              <a:t>praesent</a:t>
            </a:r>
            <a:r>
              <a:rPr lang="es-CO" dirty="0" smtClean="0"/>
              <a:t> </a:t>
            </a:r>
            <a:r>
              <a:rPr lang="es-CO" dirty="0" err="1" smtClean="0"/>
              <a:t>luptatum</a:t>
            </a:r>
            <a:r>
              <a:rPr lang="es-CO" dirty="0" smtClean="0"/>
              <a:t> </a:t>
            </a:r>
            <a:r>
              <a:rPr lang="es-CO" dirty="0" err="1" smtClean="0"/>
              <a:t>zzril</a:t>
            </a:r>
            <a:r>
              <a:rPr lang="es-CO" dirty="0" smtClean="0"/>
              <a:t> </a:t>
            </a:r>
            <a:r>
              <a:rPr lang="es-CO" dirty="0" err="1" smtClean="0"/>
              <a:t>delenit</a:t>
            </a:r>
            <a:r>
              <a:rPr lang="es-CO" dirty="0" smtClean="0"/>
              <a:t> </a:t>
            </a:r>
            <a:r>
              <a:rPr lang="es-CO" dirty="0" err="1" smtClean="0"/>
              <a:t>augue</a:t>
            </a:r>
            <a:r>
              <a:rPr lang="es-CO" dirty="0" smtClean="0"/>
              <a:t>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te </a:t>
            </a:r>
            <a:r>
              <a:rPr lang="es-CO" dirty="0" err="1" smtClean="0"/>
              <a:t>feugait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</a:t>
            </a:r>
            <a:r>
              <a:rPr lang="es-CO" dirty="0" smtClean="0"/>
              <a:t>. </a:t>
            </a:r>
            <a:r>
              <a:rPr lang="es-CO" dirty="0" err="1" smtClean="0"/>
              <a:t>Nam</a:t>
            </a:r>
            <a:r>
              <a:rPr lang="es-CO" dirty="0" smtClean="0"/>
              <a:t> </a:t>
            </a:r>
            <a:r>
              <a:rPr lang="es-CO" dirty="0" err="1" smtClean="0"/>
              <a:t>liber</a:t>
            </a:r>
            <a:r>
              <a:rPr lang="es-CO" dirty="0" smtClean="0"/>
              <a:t> </a:t>
            </a:r>
            <a:r>
              <a:rPr lang="es-CO" dirty="0" err="1" smtClean="0"/>
              <a:t>tempor</a:t>
            </a:r>
            <a:r>
              <a:rPr lang="es-CO" dirty="0" smtClean="0"/>
              <a:t> cum </a:t>
            </a:r>
            <a:r>
              <a:rPr lang="es-CO" dirty="0" err="1" smtClean="0"/>
              <a:t>soluta</a:t>
            </a:r>
            <a:r>
              <a:rPr lang="es-CO" dirty="0" smtClean="0"/>
              <a:t> </a:t>
            </a:r>
            <a:r>
              <a:rPr lang="es-CO" dirty="0" err="1" smtClean="0"/>
              <a:t>nobis</a:t>
            </a:r>
            <a:r>
              <a:rPr lang="es-CO" dirty="0" smtClean="0"/>
              <a:t> </a:t>
            </a:r>
            <a:r>
              <a:rPr lang="es-CO" dirty="0" err="1" smtClean="0"/>
              <a:t>eleifend</a:t>
            </a:r>
            <a:r>
              <a:rPr lang="es-CO" dirty="0" smtClean="0"/>
              <a:t> </a:t>
            </a:r>
            <a:r>
              <a:rPr lang="es-CO" dirty="0" err="1" smtClean="0"/>
              <a:t>option</a:t>
            </a:r>
            <a:r>
              <a:rPr lang="es-CO" dirty="0" smtClean="0"/>
              <a:t> </a:t>
            </a:r>
            <a:r>
              <a:rPr lang="es-CO" dirty="0" err="1" smtClean="0"/>
              <a:t>congue</a:t>
            </a:r>
            <a:r>
              <a:rPr lang="es-CO" dirty="0" smtClean="0"/>
              <a:t> nihil </a:t>
            </a:r>
            <a:r>
              <a:rPr lang="es-CO" dirty="0" err="1" smtClean="0"/>
              <a:t>imperdiet</a:t>
            </a:r>
            <a:r>
              <a:rPr lang="es-CO" dirty="0" smtClean="0"/>
              <a:t> </a:t>
            </a:r>
            <a:r>
              <a:rPr lang="es-CO" dirty="0" err="1" smtClean="0"/>
              <a:t>doming</a:t>
            </a:r>
            <a:r>
              <a:rPr lang="es-CO" dirty="0" smtClean="0"/>
              <a:t> id </a:t>
            </a:r>
            <a:r>
              <a:rPr lang="es-CO" dirty="0" err="1" smtClean="0"/>
              <a:t>quod</a:t>
            </a:r>
            <a:r>
              <a:rPr lang="es-CO" dirty="0" smtClean="0"/>
              <a:t> </a:t>
            </a:r>
            <a:r>
              <a:rPr lang="es-CO" dirty="0" err="1" smtClean="0"/>
              <a:t>mazim</a:t>
            </a:r>
            <a:r>
              <a:rPr lang="es-CO" dirty="0" smtClean="0"/>
              <a:t> </a:t>
            </a:r>
            <a:r>
              <a:rPr lang="es-CO" dirty="0" err="1" smtClean="0"/>
              <a:t>placerat</a:t>
            </a:r>
            <a:r>
              <a:rPr lang="es-CO" dirty="0" smtClean="0"/>
              <a:t> </a:t>
            </a:r>
            <a:r>
              <a:rPr lang="es-CO" dirty="0" err="1" smtClean="0"/>
              <a:t>facer</a:t>
            </a:r>
            <a:r>
              <a:rPr lang="es-CO" dirty="0" smtClean="0"/>
              <a:t> </a:t>
            </a:r>
            <a:r>
              <a:rPr lang="es-CO" dirty="0" err="1" smtClean="0"/>
              <a:t>possim</a:t>
            </a:r>
            <a:r>
              <a:rPr lang="es-CO" dirty="0" smtClean="0"/>
              <a:t> </a:t>
            </a:r>
            <a:r>
              <a:rPr lang="es-CO" dirty="0" err="1" smtClean="0"/>
              <a:t>assum</a:t>
            </a:r>
            <a:r>
              <a:rPr lang="es-CO" dirty="0" smtClean="0"/>
              <a:t>. </a:t>
            </a:r>
            <a:r>
              <a:rPr lang="es-CO" dirty="0" err="1" smtClean="0"/>
              <a:t>Typi</a:t>
            </a:r>
            <a:r>
              <a:rPr lang="es-CO" dirty="0" smtClean="0"/>
              <a:t> non </a:t>
            </a:r>
            <a:r>
              <a:rPr lang="es-CO" dirty="0" err="1" smtClean="0"/>
              <a:t>habent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 </a:t>
            </a:r>
            <a:r>
              <a:rPr lang="es-CO" dirty="0" err="1" smtClean="0"/>
              <a:t>insitam</a:t>
            </a:r>
            <a:r>
              <a:rPr lang="es-CO" dirty="0" smtClean="0"/>
              <a:t>; </a:t>
            </a:r>
            <a:r>
              <a:rPr lang="es-CO" dirty="0" err="1" smtClean="0"/>
              <a:t>est</a:t>
            </a:r>
            <a:r>
              <a:rPr lang="es-CO" dirty="0" smtClean="0"/>
              <a:t> </a:t>
            </a:r>
            <a:r>
              <a:rPr lang="es-CO" dirty="0" err="1" smtClean="0"/>
              <a:t>usus</a:t>
            </a:r>
            <a:r>
              <a:rPr lang="es-CO" dirty="0" smtClean="0"/>
              <a:t> </a:t>
            </a:r>
            <a:r>
              <a:rPr lang="es-CO" dirty="0" err="1" smtClean="0"/>
              <a:t>legentis</a:t>
            </a:r>
            <a:r>
              <a:rPr lang="es-CO" dirty="0" smtClean="0"/>
              <a:t> in </a:t>
            </a:r>
            <a:r>
              <a:rPr lang="es-CO" dirty="0" err="1" smtClean="0"/>
              <a:t>iis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facit</a:t>
            </a:r>
            <a:r>
              <a:rPr lang="es-CO" dirty="0" smtClean="0"/>
              <a:t> </a:t>
            </a:r>
            <a:r>
              <a:rPr lang="es-CO" dirty="0" err="1" smtClean="0"/>
              <a:t>eorum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.</a:t>
            </a:r>
            <a:endParaRPr lang="es-CO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1370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27774"/>
      </p:ext>
    </p:extLst>
  </p:cSld>
  <p:clrMapOvr>
    <a:masterClrMapping/>
  </p:clrMapOvr>
  <p:transition spd="slow">
    <p:fade/>
  </p:transition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0480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5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dirty="0" smtClean="0"/>
              <a:t>“</a:t>
            </a:r>
            <a:r>
              <a:rPr lang="da-DK" dirty="0" smtClean="0"/>
              <a:t>Lorem ipsum dolor sit amet”</a:t>
            </a:r>
            <a:endParaRPr lang="es-CO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35814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CO" dirty="0" err="1" smtClean="0"/>
              <a:t>Consectetuer</a:t>
            </a:r>
            <a:r>
              <a:rPr lang="es-CO" dirty="0" smtClean="0"/>
              <a:t> </a:t>
            </a:r>
            <a:r>
              <a:rPr lang="es-CO" dirty="0" err="1" smtClean="0"/>
              <a:t>Adipiscing</a:t>
            </a:r>
            <a:endParaRPr lang="es-CO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4528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91440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5525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286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5487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ble Imag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5720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572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3398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32004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3200400" y="685800"/>
            <a:ext cx="59436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1942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1148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495800" y="1143000"/>
            <a:ext cx="4267200" cy="533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sz="3500" b="1" dirty="0" smtClean="0"/>
              <a:t>LOREM IMPSUM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495800" y="1524000"/>
            <a:ext cx="4191000" cy="533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sz="3500" b="1" dirty="0" smtClean="0"/>
              <a:t>DOLOR SIT AMET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495800" y="1981200"/>
            <a:ext cx="4267200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sz="1500" b="1" dirty="0" smtClean="0"/>
              <a:t>CONSECTETUER ADIPISCING</a:t>
            </a:r>
            <a:endParaRPr lang="es-CO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95800" y="2514600"/>
            <a:ext cx="4267200" cy="403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CO" dirty="0" err="1" smtClean="0"/>
              <a:t>Lorem</a:t>
            </a:r>
            <a:r>
              <a:rPr lang="es-CO" dirty="0" smtClean="0"/>
              <a:t> </a:t>
            </a:r>
            <a:r>
              <a:rPr lang="es-CO" dirty="0" err="1" smtClean="0"/>
              <a:t>ipsum</a:t>
            </a:r>
            <a:r>
              <a:rPr lang="es-CO" dirty="0" smtClean="0"/>
              <a:t> dolor </a:t>
            </a:r>
            <a:r>
              <a:rPr lang="es-CO" dirty="0" err="1" smtClean="0"/>
              <a:t>sit</a:t>
            </a:r>
            <a:r>
              <a:rPr lang="es-CO" dirty="0" smtClean="0"/>
              <a:t> </a:t>
            </a:r>
            <a:r>
              <a:rPr lang="es-CO" dirty="0" err="1" smtClean="0"/>
              <a:t>amet</a:t>
            </a:r>
            <a:r>
              <a:rPr lang="es-CO" dirty="0" smtClean="0"/>
              <a:t>, </a:t>
            </a:r>
            <a:r>
              <a:rPr lang="es-CO" dirty="0" err="1" smtClean="0"/>
              <a:t>consectetuer</a:t>
            </a:r>
            <a:r>
              <a:rPr lang="es-CO" dirty="0" smtClean="0"/>
              <a:t> </a:t>
            </a:r>
            <a:r>
              <a:rPr lang="es-CO" dirty="0" err="1" smtClean="0"/>
              <a:t>adipiscing</a:t>
            </a:r>
            <a:r>
              <a:rPr lang="es-CO" dirty="0" smtClean="0"/>
              <a:t> </a:t>
            </a:r>
            <a:r>
              <a:rPr lang="es-CO" dirty="0" err="1" smtClean="0"/>
              <a:t>elit</a:t>
            </a:r>
            <a:r>
              <a:rPr lang="es-CO" dirty="0" smtClean="0"/>
              <a:t>, sed </a:t>
            </a:r>
            <a:r>
              <a:rPr lang="es-CO" dirty="0" err="1" smtClean="0"/>
              <a:t>diam</a:t>
            </a:r>
            <a:r>
              <a:rPr lang="es-CO" dirty="0" smtClean="0"/>
              <a:t> </a:t>
            </a:r>
            <a:r>
              <a:rPr lang="es-CO" dirty="0" err="1" smtClean="0"/>
              <a:t>nonummy</a:t>
            </a:r>
            <a:r>
              <a:rPr lang="es-CO" dirty="0" smtClean="0"/>
              <a:t> </a:t>
            </a:r>
            <a:r>
              <a:rPr lang="es-CO" dirty="0" err="1" smtClean="0"/>
              <a:t>nibh</a:t>
            </a:r>
            <a:r>
              <a:rPr lang="es-CO" dirty="0" smtClean="0"/>
              <a:t> </a:t>
            </a:r>
            <a:r>
              <a:rPr lang="es-CO" dirty="0" err="1" smtClean="0"/>
              <a:t>euismod</a:t>
            </a:r>
            <a:r>
              <a:rPr lang="es-CO" dirty="0" smtClean="0"/>
              <a:t> </a:t>
            </a:r>
            <a:r>
              <a:rPr lang="es-CO" dirty="0" err="1" smtClean="0"/>
              <a:t>tincidunt</a:t>
            </a:r>
            <a:r>
              <a:rPr lang="es-CO" dirty="0" smtClean="0"/>
              <a:t> ut </a:t>
            </a:r>
            <a:r>
              <a:rPr lang="es-CO" dirty="0" err="1" smtClean="0"/>
              <a:t>laoreet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magna </a:t>
            </a:r>
            <a:r>
              <a:rPr lang="es-CO" dirty="0" err="1" smtClean="0"/>
              <a:t>aliquam</a:t>
            </a:r>
            <a:r>
              <a:rPr lang="es-CO" dirty="0" smtClean="0"/>
              <a:t> </a:t>
            </a:r>
            <a:r>
              <a:rPr lang="es-CO" dirty="0" err="1" smtClean="0"/>
              <a:t>erat</a:t>
            </a:r>
            <a:r>
              <a:rPr lang="es-CO" dirty="0" smtClean="0"/>
              <a:t> </a:t>
            </a:r>
            <a:r>
              <a:rPr lang="es-CO" dirty="0" err="1" smtClean="0"/>
              <a:t>volutpat</a:t>
            </a:r>
            <a:r>
              <a:rPr lang="es-CO" dirty="0" smtClean="0"/>
              <a:t>. Ut </a:t>
            </a:r>
            <a:r>
              <a:rPr lang="es-CO" dirty="0" err="1" smtClean="0"/>
              <a:t>wisi</a:t>
            </a:r>
            <a:r>
              <a:rPr lang="es-CO" dirty="0" smtClean="0"/>
              <a:t> </a:t>
            </a:r>
            <a:r>
              <a:rPr lang="es-CO" dirty="0" err="1" smtClean="0"/>
              <a:t>enim</a:t>
            </a:r>
            <a:r>
              <a:rPr lang="es-CO" dirty="0" smtClean="0"/>
              <a:t> ad </a:t>
            </a:r>
            <a:r>
              <a:rPr lang="es-CO" dirty="0" err="1" smtClean="0"/>
              <a:t>minim</a:t>
            </a:r>
            <a:r>
              <a:rPr lang="es-CO" dirty="0" smtClean="0"/>
              <a:t> </a:t>
            </a:r>
            <a:r>
              <a:rPr lang="es-CO" dirty="0" err="1" smtClean="0"/>
              <a:t>veniam</a:t>
            </a:r>
            <a:r>
              <a:rPr lang="es-CO" dirty="0" smtClean="0"/>
              <a:t>, </a:t>
            </a:r>
            <a:r>
              <a:rPr lang="es-CO" dirty="0" err="1" smtClean="0"/>
              <a:t>quis</a:t>
            </a:r>
            <a:r>
              <a:rPr lang="es-CO" dirty="0" smtClean="0"/>
              <a:t> </a:t>
            </a:r>
            <a:r>
              <a:rPr lang="es-CO" dirty="0" err="1" smtClean="0"/>
              <a:t>nostrud</a:t>
            </a:r>
            <a:r>
              <a:rPr lang="es-CO" dirty="0" smtClean="0"/>
              <a:t> </a:t>
            </a:r>
            <a:r>
              <a:rPr lang="es-CO" dirty="0" err="1" smtClean="0"/>
              <a:t>exerci</a:t>
            </a:r>
            <a:r>
              <a:rPr lang="es-CO" dirty="0" smtClean="0"/>
              <a:t> </a:t>
            </a:r>
            <a:r>
              <a:rPr lang="es-CO" dirty="0" err="1" smtClean="0"/>
              <a:t>tation</a:t>
            </a:r>
            <a:r>
              <a:rPr lang="es-CO" dirty="0" smtClean="0"/>
              <a:t> </a:t>
            </a:r>
            <a:r>
              <a:rPr lang="es-CO" dirty="0" err="1" smtClean="0"/>
              <a:t>ullamcorper</a:t>
            </a:r>
            <a:r>
              <a:rPr lang="es-CO" dirty="0" smtClean="0"/>
              <a:t> </a:t>
            </a:r>
            <a:r>
              <a:rPr lang="es-CO" dirty="0" err="1" smtClean="0"/>
              <a:t>suscipit</a:t>
            </a:r>
            <a:r>
              <a:rPr lang="es-CO" dirty="0" smtClean="0"/>
              <a:t> </a:t>
            </a:r>
            <a:r>
              <a:rPr lang="es-CO" dirty="0" err="1" smtClean="0"/>
              <a:t>lobortis</a:t>
            </a:r>
            <a:r>
              <a:rPr lang="es-CO" dirty="0" smtClean="0"/>
              <a:t> </a:t>
            </a:r>
            <a:r>
              <a:rPr lang="es-CO" dirty="0" err="1" smtClean="0"/>
              <a:t>nisl</a:t>
            </a:r>
            <a:r>
              <a:rPr lang="es-CO" dirty="0" smtClean="0"/>
              <a:t> ut </a:t>
            </a:r>
            <a:r>
              <a:rPr lang="es-CO" dirty="0" err="1" smtClean="0"/>
              <a:t>aliquip</a:t>
            </a:r>
            <a:r>
              <a:rPr lang="es-CO" dirty="0" smtClean="0"/>
              <a:t> ex </a:t>
            </a:r>
            <a:r>
              <a:rPr lang="es-CO" dirty="0" err="1" smtClean="0"/>
              <a:t>ea</a:t>
            </a:r>
            <a:r>
              <a:rPr lang="es-CO" dirty="0" smtClean="0"/>
              <a:t> </a:t>
            </a:r>
            <a:r>
              <a:rPr lang="es-CO" dirty="0" err="1" smtClean="0"/>
              <a:t>commodo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.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autem</a:t>
            </a:r>
            <a:r>
              <a:rPr lang="es-CO" dirty="0" smtClean="0"/>
              <a:t>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eum</a:t>
            </a:r>
            <a:r>
              <a:rPr lang="es-CO" dirty="0" smtClean="0"/>
              <a:t> </a:t>
            </a:r>
            <a:r>
              <a:rPr lang="es-CO" dirty="0" err="1" smtClean="0"/>
              <a:t>iriure</a:t>
            </a:r>
            <a:r>
              <a:rPr lang="es-CO" dirty="0" smtClean="0"/>
              <a:t> dolor in </a:t>
            </a:r>
            <a:r>
              <a:rPr lang="es-CO" dirty="0" err="1" smtClean="0"/>
              <a:t>hendrerit</a:t>
            </a:r>
            <a:r>
              <a:rPr lang="es-CO" dirty="0" smtClean="0"/>
              <a:t> in </a:t>
            </a:r>
            <a:r>
              <a:rPr lang="es-CO" dirty="0" err="1" smtClean="0"/>
              <a:t>vulputate</a:t>
            </a:r>
            <a:r>
              <a:rPr lang="es-CO" dirty="0" smtClean="0"/>
              <a:t> </a:t>
            </a:r>
            <a:r>
              <a:rPr lang="es-CO" dirty="0" err="1" smtClean="0"/>
              <a:t>velit</a:t>
            </a:r>
            <a:r>
              <a:rPr lang="es-CO" dirty="0" smtClean="0"/>
              <a:t> </a:t>
            </a:r>
            <a:r>
              <a:rPr lang="es-CO" dirty="0" err="1" smtClean="0"/>
              <a:t>esse</a:t>
            </a:r>
            <a:r>
              <a:rPr lang="es-CO" dirty="0" smtClean="0"/>
              <a:t> </a:t>
            </a:r>
            <a:r>
              <a:rPr lang="es-CO" dirty="0" err="1" smtClean="0"/>
              <a:t>molestie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,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illum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</a:t>
            </a:r>
            <a:r>
              <a:rPr lang="es-CO" dirty="0" err="1" smtClean="0"/>
              <a:t>eu</a:t>
            </a:r>
            <a:r>
              <a:rPr lang="es-CO" dirty="0" smtClean="0"/>
              <a:t> </a:t>
            </a:r>
            <a:r>
              <a:rPr lang="es-CO" dirty="0" err="1" smtClean="0"/>
              <a:t>feugiat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facilisis</a:t>
            </a:r>
            <a:r>
              <a:rPr lang="es-CO" dirty="0" smtClean="0"/>
              <a:t> at vero eros et </a:t>
            </a:r>
            <a:r>
              <a:rPr lang="es-CO" dirty="0" err="1" smtClean="0"/>
              <a:t>accumsan</a:t>
            </a:r>
            <a:r>
              <a:rPr lang="es-CO" dirty="0" smtClean="0"/>
              <a:t> et </a:t>
            </a:r>
            <a:r>
              <a:rPr lang="es-CO" dirty="0" err="1" smtClean="0"/>
              <a:t>iusto</a:t>
            </a:r>
            <a:r>
              <a:rPr lang="es-CO" dirty="0" smtClean="0"/>
              <a:t> odio </a:t>
            </a:r>
            <a:r>
              <a:rPr lang="es-CO" dirty="0" err="1" smtClean="0"/>
              <a:t>dignissim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blandit</a:t>
            </a:r>
            <a:r>
              <a:rPr lang="es-CO" dirty="0" smtClean="0"/>
              <a:t> </a:t>
            </a:r>
            <a:r>
              <a:rPr lang="es-CO" dirty="0" err="1" smtClean="0"/>
              <a:t>praesent</a:t>
            </a:r>
            <a:r>
              <a:rPr lang="es-CO" dirty="0" smtClean="0"/>
              <a:t> </a:t>
            </a:r>
            <a:r>
              <a:rPr lang="es-CO" dirty="0" err="1" smtClean="0"/>
              <a:t>luptatum</a:t>
            </a:r>
            <a:r>
              <a:rPr lang="es-CO" dirty="0" smtClean="0"/>
              <a:t> </a:t>
            </a:r>
            <a:r>
              <a:rPr lang="es-CO" dirty="0" err="1" smtClean="0"/>
              <a:t>zzril</a:t>
            </a:r>
            <a:r>
              <a:rPr lang="es-CO" dirty="0" smtClean="0"/>
              <a:t> </a:t>
            </a:r>
            <a:r>
              <a:rPr lang="es-CO" dirty="0" err="1" smtClean="0"/>
              <a:t>delenit</a:t>
            </a:r>
            <a:r>
              <a:rPr lang="es-CO" dirty="0" smtClean="0"/>
              <a:t> </a:t>
            </a:r>
            <a:r>
              <a:rPr lang="es-CO" dirty="0" err="1" smtClean="0"/>
              <a:t>augue</a:t>
            </a:r>
            <a:r>
              <a:rPr lang="es-CO" dirty="0" smtClean="0"/>
              <a:t>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te </a:t>
            </a:r>
            <a:r>
              <a:rPr lang="es-CO" dirty="0" err="1" smtClean="0"/>
              <a:t>feugait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</a:t>
            </a:r>
            <a:r>
              <a:rPr lang="es-CO" dirty="0" smtClean="0"/>
              <a:t>. </a:t>
            </a:r>
            <a:r>
              <a:rPr lang="es-CO" dirty="0" err="1" smtClean="0"/>
              <a:t>Nam</a:t>
            </a:r>
            <a:r>
              <a:rPr lang="es-CO" dirty="0" smtClean="0"/>
              <a:t> </a:t>
            </a:r>
            <a:r>
              <a:rPr lang="es-CO" dirty="0" err="1" smtClean="0"/>
              <a:t>liber</a:t>
            </a:r>
            <a:r>
              <a:rPr lang="es-CO" dirty="0" smtClean="0"/>
              <a:t> </a:t>
            </a:r>
            <a:r>
              <a:rPr lang="es-CO" dirty="0" err="1" smtClean="0"/>
              <a:t>tempor</a:t>
            </a:r>
            <a:r>
              <a:rPr lang="es-CO" dirty="0" smtClean="0"/>
              <a:t> cum </a:t>
            </a:r>
            <a:r>
              <a:rPr lang="es-CO" dirty="0" err="1" smtClean="0"/>
              <a:t>soluta</a:t>
            </a:r>
            <a:r>
              <a:rPr lang="es-CO" dirty="0" smtClean="0"/>
              <a:t> </a:t>
            </a:r>
            <a:r>
              <a:rPr lang="es-CO" dirty="0" err="1" smtClean="0"/>
              <a:t>nobis</a:t>
            </a:r>
            <a:r>
              <a:rPr lang="es-CO" dirty="0" smtClean="0"/>
              <a:t> </a:t>
            </a:r>
            <a:r>
              <a:rPr lang="es-CO" dirty="0" err="1" smtClean="0"/>
              <a:t>eleifend</a:t>
            </a:r>
            <a:r>
              <a:rPr lang="es-CO" dirty="0" smtClean="0"/>
              <a:t> </a:t>
            </a:r>
            <a:r>
              <a:rPr lang="es-CO" dirty="0" err="1" smtClean="0"/>
              <a:t>option</a:t>
            </a:r>
            <a:r>
              <a:rPr lang="es-CO" dirty="0" smtClean="0"/>
              <a:t> </a:t>
            </a:r>
            <a:r>
              <a:rPr lang="es-CO" dirty="0" err="1" smtClean="0"/>
              <a:t>congue</a:t>
            </a:r>
            <a:r>
              <a:rPr lang="es-CO" dirty="0" smtClean="0"/>
              <a:t> nihil </a:t>
            </a:r>
            <a:r>
              <a:rPr lang="es-CO" dirty="0" err="1" smtClean="0"/>
              <a:t>imperdiet</a:t>
            </a:r>
            <a:r>
              <a:rPr lang="es-CO" dirty="0" smtClean="0"/>
              <a:t> </a:t>
            </a:r>
            <a:r>
              <a:rPr lang="es-CO" dirty="0" err="1" smtClean="0"/>
              <a:t>doming</a:t>
            </a:r>
            <a:r>
              <a:rPr lang="es-CO" dirty="0" smtClean="0"/>
              <a:t> id </a:t>
            </a:r>
            <a:r>
              <a:rPr lang="es-CO" dirty="0" err="1" smtClean="0"/>
              <a:t>quod</a:t>
            </a:r>
            <a:r>
              <a:rPr lang="es-CO" dirty="0" smtClean="0"/>
              <a:t> </a:t>
            </a:r>
            <a:r>
              <a:rPr lang="es-CO" dirty="0" err="1" smtClean="0"/>
              <a:t>mazim</a:t>
            </a:r>
            <a:r>
              <a:rPr lang="es-CO" dirty="0" smtClean="0"/>
              <a:t> </a:t>
            </a:r>
            <a:r>
              <a:rPr lang="es-CO" dirty="0" err="1" smtClean="0"/>
              <a:t>placerat</a:t>
            </a:r>
            <a:r>
              <a:rPr lang="es-CO" dirty="0" smtClean="0"/>
              <a:t> </a:t>
            </a:r>
            <a:r>
              <a:rPr lang="es-CO" dirty="0" err="1" smtClean="0"/>
              <a:t>facer</a:t>
            </a:r>
            <a:r>
              <a:rPr lang="es-CO" dirty="0" smtClean="0"/>
              <a:t> </a:t>
            </a:r>
            <a:r>
              <a:rPr lang="es-CO" dirty="0" err="1" smtClean="0"/>
              <a:t>possim</a:t>
            </a:r>
            <a:r>
              <a:rPr lang="es-CO" dirty="0" smtClean="0"/>
              <a:t> </a:t>
            </a:r>
            <a:r>
              <a:rPr lang="es-CO" dirty="0" err="1" smtClean="0"/>
              <a:t>assum</a:t>
            </a:r>
            <a:r>
              <a:rPr lang="es-CO" dirty="0" smtClean="0"/>
              <a:t>. </a:t>
            </a:r>
            <a:r>
              <a:rPr lang="es-CO" dirty="0" err="1" smtClean="0"/>
              <a:t>Typi</a:t>
            </a:r>
            <a:r>
              <a:rPr lang="es-CO" dirty="0" smtClean="0"/>
              <a:t> non </a:t>
            </a:r>
            <a:r>
              <a:rPr lang="es-CO" dirty="0" err="1" smtClean="0"/>
              <a:t>habent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 </a:t>
            </a:r>
            <a:r>
              <a:rPr lang="es-CO" dirty="0" err="1" smtClean="0"/>
              <a:t>insitam</a:t>
            </a:r>
            <a:r>
              <a:rPr lang="es-CO" dirty="0" smtClean="0"/>
              <a:t>; </a:t>
            </a:r>
            <a:r>
              <a:rPr lang="es-CO" dirty="0" err="1" smtClean="0"/>
              <a:t>est</a:t>
            </a:r>
            <a:r>
              <a:rPr lang="es-CO" dirty="0" smtClean="0"/>
              <a:t> </a:t>
            </a:r>
            <a:r>
              <a:rPr lang="es-CO" dirty="0" err="1" smtClean="0"/>
              <a:t>usus</a:t>
            </a:r>
            <a:r>
              <a:rPr lang="es-CO" dirty="0" smtClean="0"/>
              <a:t> </a:t>
            </a:r>
            <a:r>
              <a:rPr lang="es-CO" dirty="0" err="1" smtClean="0"/>
              <a:t>legentis</a:t>
            </a:r>
            <a:r>
              <a:rPr lang="es-CO" dirty="0" smtClean="0"/>
              <a:t> in </a:t>
            </a:r>
            <a:r>
              <a:rPr lang="es-CO" dirty="0" err="1" smtClean="0"/>
              <a:t>iis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facit</a:t>
            </a:r>
            <a:r>
              <a:rPr lang="es-CO" dirty="0" smtClean="0"/>
              <a:t> </a:t>
            </a:r>
            <a:r>
              <a:rPr lang="es-CO" dirty="0" err="1" smtClean="0"/>
              <a:t>eorum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endParaRPr lang="es-CO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9169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o Ima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572000" cy="27432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4572000" cy="33528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572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4305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667000" y="3124200"/>
            <a:ext cx="3810000" cy="609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b="1" dirty="0" smtClean="0">
                <a:latin typeface="Helvetica LT Std" pitchFamily="34" charset="0"/>
              </a:rPr>
              <a:t>CIERRE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56814193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0351331-83AB-4C94-B873-9C338E17DC1C}" type="datetimeFigureOut">
              <a:rPr lang="es-CO" smtClean="0">
                <a:solidFill>
                  <a:srgbClr val="F99D1C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16/12/2016</a:t>
            </a:fld>
            <a:endParaRPr lang="es-CO" dirty="0">
              <a:solidFill>
                <a:srgbClr val="F99D1C"/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srgbClr val="F99D1C"/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25419C3-7E6C-4260-8467-B04F74950B58}" type="slidenum">
              <a:rPr lang="es-CO" smtClean="0">
                <a:solidFill>
                  <a:srgbClr val="F99D1C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srgbClr val="F99D1C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28314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BFE40F8-DB58-4E6C-AD51-134CA828ABA2}" type="datetimeFigureOut">
              <a:rPr lang="es-MX" smtClean="0">
                <a:solidFill>
                  <a:srgbClr val="F99D1C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16/12/2016</a:t>
            </a:fld>
            <a:endParaRPr lang="es-MX" dirty="0">
              <a:solidFill>
                <a:srgbClr val="F99D1C"/>
              </a:solidFill>
              <a:latin typeface="Calibri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MX" dirty="0">
              <a:solidFill>
                <a:srgbClr val="F99D1C"/>
              </a:solidFill>
              <a:latin typeface="Calibri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70FD7B7-3D7E-4593-BA06-94CCFDABD4A2}" type="slidenum">
              <a:rPr lang="es-MX" smtClean="0">
                <a:solidFill>
                  <a:srgbClr val="F99D1C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MX" dirty="0">
              <a:solidFill>
                <a:srgbClr val="F99D1C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79553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2C0FFEC-1173-4F97-8D30-8ED28A4EB33B}" type="datetimeFigureOut">
              <a:rPr lang="es-ES"/>
              <a:pPr>
                <a:defRPr/>
              </a:pPr>
              <a:t>16/12/2016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57E6C32A-7DF5-4A12-8E8B-424FBDD5BDEE}" type="slidenum">
              <a:rPr lang="es-ES" altLang="es-CO"/>
              <a:pPr>
                <a:defRPr/>
              </a:pPr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257588485"/>
      </p:ext>
    </p:extLst>
  </p:cSld>
  <p:clrMapOvr>
    <a:masterClrMapping/>
  </p:clrMapOvr>
  <p:transition spd="slow">
    <p:fade/>
  </p:transition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0351331-83AB-4C94-B873-9C338E17DC1C}" type="datetimeFigureOut">
              <a:rPr lang="es-CO" smtClean="0">
                <a:solidFill>
                  <a:srgbClr val="F99D1C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16/12/2016</a:t>
            </a:fld>
            <a:endParaRPr lang="es-CO" dirty="0">
              <a:solidFill>
                <a:srgbClr val="F99D1C"/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srgbClr val="F99D1C"/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25419C3-7E6C-4260-8467-B04F74950B58}" type="slidenum">
              <a:rPr lang="es-CO" smtClean="0">
                <a:solidFill>
                  <a:srgbClr val="F99D1C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srgbClr val="F99D1C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761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57200" y="2819400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 sz="4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r>
              <a:rPr lang="en-US" dirty="0" smtClean="0"/>
              <a:t>TÍTULO SUBTEMA</a:t>
            </a:r>
            <a:endParaRPr lang="es-CO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3429000"/>
            <a:ext cx="5486400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dirty="0" smtClean="0"/>
              <a:t>SUBTÍTULO</a:t>
            </a:r>
            <a:endParaRPr lang="es-CO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200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1676400"/>
            <a:ext cx="5486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sz="4500" b="1" dirty="0" smtClean="0"/>
              <a:t>LOREM IPSUM</a:t>
            </a:r>
            <a:endParaRPr lang="es-CO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828800" y="2514600"/>
            <a:ext cx="5486400" cy="3657600"/>
          </a:xfrm>
          <a:prstGeom prst="rect">
            <a:avLst/>
          </a:prstGeom>
        </p:spPr>
        <p:txBody>
          <a:bodyPr/>
          <a:lstStyle>
            <a:lvl1pPr marL="860425" indent="282575" algn="l">
              <a:buFont typeface="+mj-lt"/>
              <a:buAutoNum type="arabicPeriod"/>
              <a:defRPr sz="2000" b="1" spc="-150">
                <a:solidFill>
                  <a:schemeClr val="tx1"/>
                </a:solidFill>
                <a:latin typeface="Helvetica LT Std" pitchFamily="34" charset="0"/>
              </a:defRPr>
            </a:lvl1pPr>
            <a:lvl2pPr marL="971550" indent="-514350" algn="ctr">
              <a:buFont typeface="+mj-lt"/>
              <a:buAutoNum type="arabicPeriod"/>
              <a:defRPr/>
            </a:lvl2pPr>
            <a:lvl3pPr marL="1371600" indent="-457200" algn="ctr">
              <a:buFont typeface="+mj-lt"/>
              <a:buAutoNum type="arabicPeriod"/>
              <a:defRPr/>
            </a:lvl3pPr>
            <a:lvl4pPr marL="1828800" indent="-457200" algn="ctr">
              <a:buFont typeface="+mj-lt"/>
              <a:buAutoNum type="arabicPeriod"/>
              <a:defRPr/>
            </a:lvl4pPr>
            <a:lvl5pPr marL="2286000" indent="-457200" algn="ctr">
              <a:buFont typeface="+mj-lt"/>
              <a:buAutoNum type="arabicPeriod"/>
              <a:defRPr/>
            </a:lvl5pPr>
          </a:lstStyle>
          <a:p>
            <a:pPr lvl="0"/>
            <a:endParaRPr lang="en-US" sz="2000" dirty="0" smtClean="0"/>
          </a:p>
          <a:p>
            <a:pPr lvl="0"/>
            <a:r>
              <a:rPr lang="en-US" b="1" dirty="0" smtClean="0"/>
              <a:t>LOREM</a:t>
            </a:r>
          </a:p>
          <a:p>
            <a:pPr lvl="0"/>
            <a:r>
              <a:rPr lang="en-US" b="1" dirty="0" smtClean="0"/>
              <a:t>IPSUM</a:t>
            </a:r>
          </a:p>
          <a:p>
            <a:pPr lvl="0"/>
            <a:endParaRPr lang="en-US" dirty="0" smtClean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4026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066800"/>
            <a:ext cx="7315200" cy="552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00" b="1" spc="-150" baseline="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sz="3500" b="1" dirty="0" smtClean="0"/>
              <a:t>LOREM IPSUM DOLOR SIT AMET</a:t>
            </a:r>
            <a:endParaRPr lang="es-CO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600200"/>
            <a:ext cx="7315200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spc="-15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sz="1500" b="1" dirty="0" smtClean="0"/>
              <a:t>CONSECTETUER ADIPISCING</a:t>
            </a:r>
            <a:endParaRPr lang="es-CO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4400" y="1981200"/>
            <a:ext cx="7315200" cy="441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s-CO" sz="1400" kern="1200" dirty="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CO" dirty="0" err="1" smtClean="0"/>
              <a:t>Lorem</a:t>
            </a:r>
            <a:r>
              <a:rPr lang="es-CO" dirty="0" smtClean="0"/>
              <a:t> </a:t>
            </a:r>
            <a:r>
              <a:rPr lang="es-CO" dirty="0" err="1" smtClean="0"/>
              <a:t>ipsum</a:t>
            </a:r>
            <a:r>
              <a:rPr lang="es-CO" dirty="0" smtClean="0"/>
              <a:t> dolor </a:t>
            </a:r>
            <a:r>
              <a:rPr lang="es-CO" dirty="0" err="1" smtClean="0"/>
              <a:t>sit</a:t>
            </a:r>
            <a:r>
              <a:rPr lang="es-CO" dirty="0" smtClean="0"/>
              <a:t> </a:t>
            </a:r>
            <a:r>
              <a:rPr lang="es-CO" dirty="0" err="1" smtClean="0"/>
              <a:t>amet</a:t>
            </a:r>
            <a:r>
              <a:rPr lang="es-CO" dirty="0" smtClean="0"/>
              <a:t>, </a:t>
            </a:r>
            <a:r>
              <a:rPr lang="es-CO" dirty="0" err="1" smtClean="0"/>
              <a:t>consectetuer</a:t>
            </a:r>
            <a:r>
              <a:rPr lang="es-CO" dirty="0" smtClean="0"/>
              <a:t> </a:t>
            </a:r>
            <a:r>
              <a:rPr lang="es-CO" dirty="0" err="1" smtClean="0"/>
              <a:t>adipiscing</a:t>
            </a:r>
            <a:r>
              <a:rPr lang="es-CO" dirty="0" smtClean="0"/>
              <a:t> </a:t>
            </a:r>
            <a:r>
              <a:rPr lang="es-CO" dirty="0" err="1" smtClean="0"/>
              <a:t>elit</a:t>
            </a:r>
            <a:r>
              <a:rPr lang="es-CO" dirty="0" smtClean="0"/>
              <a:t>, sed </a:t>
            </a:r>
            <a:r>
              <a:rPr lang="es-CO" dirty="0" err="1" smtClean="0"/>
              <a:t>diam</a:t>
            </a:r>
            <a:r>
              <a:rPr lang="es-CO" dirty="0" smtClean="0"/>
              <a:t> </a:t>
            </a:r>
            <a:r>
              <a:rPr lang="es-CO" dirty="0" err="1" smtClean="0"/>
              <a:t>nonummy</a:t>
            </a:r>
            <a:r>
              <a:rPr lang="es-CO" dirty="0" smtClean="0"/>
              <a:t> </a:t>
            </a:r>
            <a:r>
              <a:rPr lang="es-CO" dirty="0" err="1" smtClean="0"/>
              <a:t>nibh</a:t>
            </a:r>
            <a:r>
              <a:rPr lang="es-CO" dirty="0" smtClean="0"/>
              <a:t> </a:t>
            </a:r>
            <a:r>
              <a:rPr lang="es-CO" dirty="0" err="1" smtClean="0"/>
              <a:t>euismod</a:t>
            </a:r>
            <a:r>
              <a:rPr lang="es-CO" dirty="0" smtClean="0"/>
              <a:t> </a:t>
            </a:r>
            <a:r>
              <a:rPr lang="es-CO" dirty="0" err="1" smtClean="0"/>
              <a:t>tincidunt</a:t>
            </a:r>
            <a:r>
              <a:rPr lang="es-CO" dirty="0" smtClean="0"/>
              <a:t> ut </a:t>
            </a:r>
            <a:r>
              <a:rPr lang="es-CO" dirty="0" err="1" smtClean="0"/>
              <a:t>laoreet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magna </a:t>
            </a:r>
            <a:r>
              <a:rPr lang="es-CO" dirty="0" err="1" smtClean="0"/>
              <a:t>aliquam</a:t>
            </a:r>
            <a:r>
              <a:rPr lang="es-CO" dirty="0" smtClean="0"/>
              <a:t> </a:t>
            </a:r>
            <a:r>
              <a:rPr lang="es-CO" dirty="0" err="1" smtClean="0"/>
              <a:t>erat</a:t>
            </a:r>
            <a:r>
              <a:rPr lang="es-CO" dirty="0" smtClean="0"/>
              <a:t> </a:t>
            </a:r>
            <a:r>
              <a:rPr lang="es-CO" dirty="0" err="1" smtClean="0"/>
              <a:t>volutpat</a:t>
            </a:r>
            <a:r>
              <a:rPr lang="es-CO" dirty="0" smtClean="0"/>
              <a:t>. Ut </a:t>
            </a:r>
            <a:r>
              <a:rPr lang="es-CO" dirty="0" err="1" smtClean="0"/>
              <a:t>wisi</a:t>
            </a:r>
            <a:r>
              <a:rPr lang="es-CO" dirty="0" smtClean="0"/>
              <a:t> </a:t>
            </a:r>
            <a:r>
              <a:rPr lang="es-CO" dirty="0" err="1" smtClean="0"/>
              <a:t>enim</a:t>
            </a:r>
            <a:r>
              <a:rPr lang="es-CO" dirty="0" smtClean="0"/>
              <a:t> ad </a:t>
            </a:r>
            <a:r>
              <a:rPr lang="es-CO" dirty="0" err="1" smtClean="0"/>
              <a:t>minim</a:t>
            </a:r>
            <a:r>
              <a:rPr lang="es-CO" dirty="0" smtClean="0"/>
              <a:t> </a:t>
            </a:r>
            <a:r>
              <a:rPr lang="es-CO" dirty="0" err="1" smtClean="0"/>
              <a:t>veniam</a:t>
            </a:r>
            <a:r>
              <a:rPr lang="es-CO" dirty="0" smtClean="0"/>
              <a:t>, </a:t>
            </a:r>
            <a:r>
              <a:rPr lang="es-CO" dirty="0" err="1" smtClean="0"/>
              <a:t>quis</a:t>
            </a:r>
            <a:r>
              <a:rPr lang="es-CO" dirty="0" smtClean="0"/>
              <a:t> </a:t>
            </a:r>
            <a:r>
              <a:rPr lang="es-CO" dirty="0" err="1" smtClean="0"/>
              <a:t>nostrud</a:t>
            </a:r>
            <a:r>
              <a:rPr lang="es-CO" dirty="0" smtClean="0"/>
              <a:t> </a:t>
            </a:r>
            <a:r>
              <a:rPr lang="es-CO" dirty="0" err="1" smtClean="0"/>
              <a:t>exerci</a:t>
            </a:r>
            <a:r>
              <a:rPr lang="es-CO" dirty="0" smtClean="0"/>
              <a:t> </a:t>
            </a:r>
            <a:r>
              <a:rPr lang="es-CO" dirty="0" err="1" smtClean="0"/>
              <a:t>tation</a:t>
            </a:r>
            <a:r>
              <a:rPr lang="es-CO" dirty="0" smtClean="0"/>
              <a:t> </a:t>
            </a:r>
            <a:r>
              <a:rPr lang="es-CO" dirty="0" err="1" smtClean="0"/>
              <a:t>ullamcorper</a:t>
            </a:r>
            <a:r>
              <a:rPr lang="es-CO" dirty="0" smtClean="0"/>
              <a:t> </a:t>
            </a:r>
            <a:r>
              <a:rPr lang="es-CO" dirty="0" err="1" smtClean="0"/>
              <a:t>suscipit</a:t>
            </a:r>
            <a:r>
              <a:rPr lang="es-CO" dirty="0" smtClean="0"/>
              <a:t> </a:t>
            </a:r>
            <a:r>
              <a:rPr lang="es-CO" dirty="0" err="1" smtClean="0"/>
              <a:t>lobortis</a:t>
            </a:r>
            <a:r>
              <a:rPr lang="es-CO" dirty="0" smtClean="0"/>
              <a:t> </a:t>
            </a:r>
            <a:r>
              <a:rPr lang="es-CO" dirty="0" err="1" smtClean="0"/>
              <a:t>nisl</a:t>
            </a:r>
            <a:r>
              <a:rPr lang="es-CO" dirty="0" smtClean="0"/>
              <a:t> ut </a:t>
            </a:r>
            <a:r>
              <a:rPr lang="es-CO" dirty="0" err="1" smtClean="0"/>
              <a:t>aliquip</a:t>
            </a:r>
            <a:r>
              <a:rPr lang="es-CO" dirty="0" smtClean="0"/>
              <a:t> ex </a:t>
            </a:r>
            <a:r>
              <a:rPr lang="es-CO" dirty="0" err="1" smtClean="0"/>
              <a:t>ea</a:t>
            </a:r>
            <a:r>
              <a:rPr lang="es-CO" dirty="0" smtClean="0"/>
              <a:t> </a:t>
            </a:r>
            <a:r>
              <a:rPr lang="es-CO" dirty="0" err="1" smtClean="0"/>
              <a:t>commodo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.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autem</a:t>
            </a:r>
            <a:r>
              <a:rPr lang="es-CO" dirty="0" smtClean="0"/>
              <a:t>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eum</a:t>
            </a:r>
            <a:r>
              <a:rPr lang="es-CO" dirty="0" smtClean="0"/>
              <a:t> </a:t>
            </a:r>
            <a:r>
              <a:rPr lang="es-CO" dirty="0" err="1" smtClean="0"/>
              <a:t>iriure</a:t>
            </a:r>
            <a:r>
              <a:rPr lang="es-CO" dirty="0" smtClean="0"/>
              <a:t> dolor in </a:t>
            </a:r>
            <a:r>
              <a:rPr lang="es-CO" dirty="0" err="1" smtClean="0"/>
              <a:t>hendrerit</a:t>
            </a:r>
            <a:r>
              <a:rPr lang="es-CO" dirty="0" smtClean="0"/>
              <a:t> in </a:t>
            </a:r>
            <a:r>
              <a:rPr lang="es-CO" dirty="0" err="1" smtClean="0"/>
              <a:t>vulputate</a:t>
            </a:r>
            <a:r>
              <a:rPr lang="es-CO" dirty="0" smtClean="0"/>
              <a:t> </a:t>
            </a:r>
            <a:r>
              <a:rPr lang="es-CO" dirty="0" err="1" smtClean="0"/>
              <a:t>velit</a:t>
            </a:r>
            <a:r>
              <a:rPr lang="es-CO" dirty="0" smtClean="0"/>
              <a:t> </a:t>
            </a:r>
            <a:r>
              <a:rPr lang="es-CO" dirty="0" err="1" smtClean="0"/>
              <a:t>esse</a:t>
            </a:r>
            <a:r>
              <a:rPr lang="es-CO" dirty="0" smtClean="0"/>
              <a:t> </a:t>
            </a:r>
            <a:r>
              <a:rPr lang="es-CO" dirty="0" err="1" smtClean="0"/>
              <a:t>molestie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,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illum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</a:t>
            </a:r>
            <a:r>
              <a:rPr lang="es-CO" dirty="0" err="1" smtClean="0"/>
              <a:t>eu</a:t>
            </a:r>
            <a:r>
              <a:rPr lang="es-CO" dirty="0" smtClean="0"/>
              <a:t> </a:t>
            </a:r>
            <a:r>
              <a:rPr lang="es-CO" dirty="0" err="1" smtClean="0"/>
              <a:t>feugiat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facilisis</a:t>
            </a:r>
            <a:r>
              <a:rPr lang="es-CO" dirty="0" smtClean="0"/>
              <a:t> at vero eros et </a:t>
            </a:r>
            <a:r>
              <a:rPr lang="es-CO" dirty="0" err="1" smtClean="0"/>
              <a:t>accumsan</a:t>
            </a:r>
            <a:r>
              <a:rPr lang="es-CO" dirty="0" smtClean="0"/>
              <a:t> et </a:t>
            </a:r>
            <a:r>
              <a:rPr lang="es-CO" dirty="0" err="1" smtClean="0"/>
              <a:t>iusto</a:t>
            </a:r>
            <a:r>
              <a:rPr lang="es-CO" dirty="0" smtClean="0"/>
              <a:t> odio </a:t>
            </a:r>
            <a:r>
              <a:rPr lang="es-CO" dirty="0" err="1" smtClean="0"/>
              <a:t>dignissim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blandit</a:t>
            </a:r>
            <a:r>
              <a:rPr lang="es-CO" dirty="0" smtClean="0"/>
              <a:t> </a:t>
            </a:r>
            <a:r>
              <a:rPr lang="es-CO" dirty="0" err="1" smtClean="0"/>
              <a:t>praesent</a:t>
            </a:r>
            <a:r>
              <a:rPr lang="es-CO" dirty="0" smtClean="0"/>
              <a:t> </a:t>
            </a:r>
            <a:r>
              <a:rPr lang="es-CO" dirty="0" err="1" smtClean="0"/>
              <a:t>luptatum</a:t>
            </a:r>
            <a:r>
              <a:rPr lang="es-CO" dirty="0" smtClean="0"/>
              <a:t> </a:t>
            </a:r>
            <a:r>
              <a:rPr lang="es-CO" dirty="0" err="1" smtClean="0"/>
              <a:t>zzril</a:t>
            </a:r>
            <a:r>
              <a:rPr lang="es-CO" dirty="0" smtClean="0"/>
              <a:t> </a:t>
            </a:r>
            <a:r>
              <a:rPr lang="es-CO" dirty="0" err="1" smtClean="0"/>
              <a:t>delenit</a:t>
            </a:r>
            <a:r>
              <a:rPr lang="es-CO" dirty="0" smtClean="0"/>
              <a:t> </a:t>
            </a:r>
            <a:r>
              <a:rPr lang="es-CO" dirty="0" err="1" smtClean="0"/>
              <a:t>augue</a:t>
            </a:r>
            <a:r>
              <a:rPr lang="es-CO" dirty="0" smtClean="0"/>
              <a:t>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te </a:t>
            </a:r>
            <a:r>
              <a:rPr lang="es-CO" dirty="0" err="1" smtClean="0"/>
              <a:t>feugait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</a:t>
            </a:r>
            <a:r>
              <a:rPr lang="es-CO" dirty="0" smtClean="0"/>
              <a:t>. </a:t>
            </a:r>
            <a:r>
              <a:rPr lang="es-CO" dirty="0" err="1" smtClean="0"/>
              <a:t>Nam</a:t>
            </a:r>
            <a:r>
              <a:rPr lang="es-CO" dirty="0" smtClean="0"/>
              <a:t> </a:t>
            </a:r>
            <a:r>
              <a:rPr lang="es-CO" dirty="0" err="1" smtClean="0"/>
              <a:t>liber</a:t>
            </a:r>
            <a:r>
              <a:rPr lang="es-CO" dirty="0" smtClean="0"/>
              <a:t> </a:t>
            </a:r>
            <a:r>
              <a:rPr lang="es-CO" dirty="0" err="1" smtClean="0"/>
              <a:t>tempor</a:t>
            </a:r>
            <a:r>
              <a:rPr lang="es-CO" dirty="0" smtClean="0"/>
              <a:t> cum </a:t>
            </a:r>
            <a:r>
              <a:rPr lang="es-CO" dirty="0" err="1" smtClean="0"/>
              <a:t>soluta</a:t>
            </a:r>
            <a:r>
              <a:rPr lang="es-CO" dirty="0" smtClean="0"/>
              <a:t> </a:t>
            </a:r>
            <a:r>
              <a:rPr lang="es-CO" dirty="0" err="1" smtClean="0"/>
              <a:t>nobis</a:t>
            </a:r>
            <a:r>
              <a:rPr lang="es-CO" dirty="0" smtClean="0"/>
              <a:t> </a:t>
            </a:r>
            <a:r>
              <a:rPr lang="es-CO" dirty="0" err="1" smtClean="0"/>
              <a:t>eleifend</a:t>
            </a:r>
            <a:r>
              <a:rPr lang="es-CO" dirty="0" smtClean="0"/>
              <a:t> </a:t>
            </a:r>
            <a:r>
              <a:rPr lang="es-CO" dirty="0" err="1" smtClean="0"/>
              <a:t>option</a:t>
            </a:r>
            <a:r>
              <a:rPr lang="es-CO" dirty="0" smtClean="0"/>
              <a:t> </a:t>
            </a:r>
            <a:r>
              <a:rPr lang="es-CO" dirty="0" err="1" smtClean="0"/>
              <a:t>congue</a:t>
            </a:r>
            <a:r>
              <a:rPr lang="es-CO" dirty="0" smtClean="0"/>
              <a:t> nihil </a:t>
            </a:r>
            <a:r>
              <a:rPr lang="es-CO" dirty="0" err="1" smtClean="0"/>
              <a:t>imperdiet</a:t>
            </a:r>
            <a:r>
              <a:rPr lang="es-CO" dirty="0" smtClean="0"/>
              <a:t> </a:t>
            </a:r>
            <a:r>
              <a:rPr lang="es-CO" dirty="0" err="1" smtClean="0"/>
              <a:t>doming</a:t>
            </a:r>
            <a:r>
              <a:rPr lang="es-CO" dirty="0" smtClean="0"/>
              <a:t> id </a:t>
            </a:r>
            <a:r>
              <a:rPr lang="es-CO" dirty="0" err="1" smtClean="0"/>
              <a:t>quod</a:t>
            </a:r>
            <a:r>
              <a:rPr lang="es-CO" dirty="0" smtClean="0"/>
              <a:t> </a:t>
            </a:r>
            <a:r>
              <a:rPr lang="es-CO" dirty="0" err="1" smtClean="0"/>
              <a:t>mazim</a:t>
            </a:r>
            <a:r>
              <a:rPr lang="es-CO" dirty="0" smtClean="0"/>
              <a:t> </a:t>
            </a:r>
            <a:r>
              <a:rPr lang="es-CO" dirty="0" err="1" smtClean="0"/>
              <a:t>placerat</a:t>
            </a:r>
            <a:r>
              <a:rPr lang="es-CO" dirty="0" smtClean="0"/>
              <a:t> </a:t>
            </a:r>
            <a:r>
              <a:rPr lang="es-CO" dirty="0" err="1" smtClean="0"/>
              <a:t>facer</a:t>
            </a:r>
            <a:r>
              <a:rPr lang="es-CO" dirty="0" smtClean="0"/>
              <a:t> </a:t>
            </a:r>
            <a:r>
              <a:rPr lang="es-CO" dirty="0" err="1" smtClean="0"/>
              <a:t>possim</a:t>
            </a:r>
            <a:r>
              <a:rPr lang="es-CO" dirty="0" smtClean="0"/>
              <a:t> </a:t>
            </a:r>
            <a:r>
              <a:rPr lang="es-CO" dirty="0" err="1" smtClean="0"/>
              <a:t>assum</a:t>
            </a:r>
            <a:r>
              <a:rPr lang="es-CO" dirty="0" smtClean="0"/>
              <a:t>. </a:t>
            </a:r>
            <a:r>
              <a:rPr lang="es-CO" dirty="0" err="1" smtClean="0"/>
              <a:t>Typi</a:t>
            </a:r>
            <a:r>
              <a:rPr lang="es-CO" dirty="0" smtClean="0"/>
              <a:t> non </a:t>
            </a:r>
            <a:r>
              <a:rPr lang="es-CO" dirty="0" err="1" smtClean="0"/>
              <a:t>habent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 </a:t>
            </a:r>
            <a:r>
              <a:rPr lang="es-CO" dirty="0" err="1" smtClean="0"/>
              <a:t>insitam</a:t>
            </a:r>
            <a:r>
              <a:rPr lang="es-CO" dirty="0" smtClean="0"/>
              <a:t>; </a:t>
            </a:r>
            <a:r>
              <a:rPr lang="es-CO" dirty="0" err="1" smtClean="0"/>
              <a:t>est</a:t>
            </a:r>
            <a:r>
              <a:rPr lang="es-CO" dirty="0" smtClean="0"/>
              <a:t> </a:t>
            </a:r>
            <a:r>
              <a:rPr lang="es-CO" dirty="0" err="1" smtClean="0"/>
              <a:t>usus</a:t>
            </a:r>
            <a:r>
              <a:rPr lang="es-CO" dirty="0" smtClean="0"/>
              <a:t> </a:t>
            </a:r>
            <a:r>
              <a:rPr lang="es-CO" dirty="0" err="1" smtClean="0"/>
              <a:t>legentis</a:t>
            </a:r>
            <a:r>
              <a:rPr lang="es-CO" dirty="0" smtClean="0"/>
              <a:t> in </a:t>
            </a:r>
            <a:r>
              <a:rPr lang="es-CO" dirty="0" err="1" smtClean="0"/>
              <a:t>iis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facit</a:t>
            </a:r>
            <a:r>
              <a:rPr lang="es-CO" dirty="0" smtClean="0"/>
              <a:t> </a:t>
            </a:r>
            <a:r>
              <a:rPr lang="es-CO" dirty="0" err="1" smtClean="0"/>
              <a:t>eorum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.</a:t>
            </a:r>
            <a:endParaRPr lang="es-CO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7319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0480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5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dirty="0" smtClean="0"/>
              <a:t>“</a:t>
            </a:r>
            <a:r>
              <a:rPr lang="da-DK" dirty="0" smtClean="0"/>
              <a:t>Lorem ipsum dolor sit amet”</a:t>
            </a:r>
            <a:endParaRPr lang="es-CO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35814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CO" dirty="0" err="1" smtClean="0"/>
              <a:t>Consectetuer</a:t>
            </a:r>
            <a:r>
              <a:rPr lang="es-CO" dirty="0" smtClean="0"/>
              <a:t> </a:t>
            </a:r>
            <a:r>
              <a:rPr lang="es-CO" dirty="0" err="1" smtClean="0"/>
              <a:t>Adipiscing</a:t>
            </a:r>
            <a:endParaRPr lang="es-CO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2452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91440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9209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286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1353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ble Imag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5720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572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65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32004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3200400" y="685800"/>
            <a:ext cx="59436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6854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1148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495800" y="1143000"/>
            <a:ext cx="4267200" cy="533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sz="3500" b="1" dirty="0" smtClean="0"/>
              <a:t>LOREM IMPSUM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495800" y="1524000"/>
            <a:ext cx="4191000" cy="533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sz="3500" b="1" dirty="0" smtClean="0"/>
              <a:t>DOLOR SIT AMET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495800" y="1981200"/>
            <a:ext cx="4267200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sz="1500" b="1" dirty="0" smtClean="0"/>
              <a:t>CONSECTETUER ADIPISCING</a:t>
            </a:r>
            <a:endParaRPr lang="es-CO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95800" y="2514600"/>
            <a:ext cx="4267200" cy="403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CO" dirty="0" err="1" smtClean="0"/>
              <a:t>Lorem</a:t>
            </a:r>
            <a:r>
              <a:rPr lang="es-CO" dirty="0" smtClean="0"/>
              <a:t> </a:t>
            </a:r>
            <a:r>
              <a:rPr lang="es-CO" dirty="0" err="1" smtClean="0"/>
              <a:t>ipsum</a:t>
            </a:r>
            <a:r>
              <a:rPr lang="es-CO" dirty="0" smtClean="0"/>
              <a:t> dolor </a:t>
            </a:r>
            <a:r>
              <a:rPr lang="es-CO" dirty="0" err="1" smtClean="0"/>
              <a:t>sit</a:t>
            </a:r>
            <a:r>
              <a:rPr lang="es-CO" dirty="0" smtClean="0"/>
              <a:t> </a:t>
            </a:r>
            <a:r>
              <a:rPr lang="es-CO" dirty="0" err="1" smtClean="0"/>
              <a:t>amet</a:t>
            </a:r>
            <a:r>
              <a:rPr lang="es-CO" dirty="0" smtClean="0"/>
              <a:t>, </a:t>
            </a:r>
            <a:r>
              <a:rPr lang="es-CO" dirty="0" err="1" smtClean="0"/>
              <a:t>consectetuer</a:t>
            </a:r>
            <a:r>
              <a:rPr lang="es-CO" dirty="0" smtClean="0"/>
              <a:t> </a:t>
            </a:r>
            <a:r>
              <a:rPr lang="es-CO" dirty="0" err="1" smtClean="0"/>
              <a:t>adipiscing</a:t>
            </a:r>
            <a:r>
              <a:rPr lang="es-CO" dirty="0" smtClean="0"/>
              <a:t> </a:t>
            </a:r>
            <a:r>
              <a:rPr lang="es-CO" dirty="0" err="1" smtClean="0"/>
              <a:t>elit</a:t>
            </a:r>
            <a:r>
              <a:rPr lang="es-CO" dirty="0" smtClean="0"/>
              <a:t>, sed </a:t>
            </a:r>
            <a:r>
              <a:rPr lang="es-CO" dirty="0" err="1" smtClean="0"/>
              <a:t>diam</a:t>
            </a:r>
            <a:r>
              <a:rPr lang="es-CO" dirty="0" smtClean="0"/>
              <a:t> </a:t>
            </a:r>
            <a:r>
              <a:rPr lang="es-CO" dirty="0" err="1" smtClean="0"/>
              <a:t>nonummy</a:t>
            </a:r>
            <a:r>
              <a:rPr lang="es-CO" dirty="0" smtClean="0"/>
              <a:t> </a:t>
            </a:r>
            <a:r>
              <a:rPr lang="es-CO" dirty="0" err="1" smtClean="0"/>
              <a:t>nibh</a:t>
            </a:r>
            <a:r>
              <a:rPr lang="es-CO" dirty="0" smtClean="0"/>
              <a:t> </a:t>
            </a:r>
            <a:r>
              <a:rPr lang="es-CO" dirty="0" err="1" smtClean="0"/>
              <a:t>euismod</a:t>
            </a:r>
            <a:r>
              <a:rPr lang="es-CO" dirty="0" smtClean="0"/>
              <a:t> </a:t>
            </a:r>
            <a:r>
              <a:rPr lang="es-CO" dirty="0" err="1" smtClean="0"/>
              <a:t>tincidunt</a:t>
            </a:r>
            <a:r>
              <a:rPr lang="es-CO" dirty="0" smtClean="0"/>
              <a:t> ut </a:t>
            </a:r>
            <a:r>
              <a:rPr lang="es-CO" dirty="0" err="1" smtClean="0"/>
              <a:t>laoreet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magna </a:t>
            </a:r>
            <a:r>
              <a:rPr lang="es-CO" dirty="0" err="1" smtClean="0"/>
              <a:t>aliquam</a:t>
            </a:r>
            <a:r>
              <a:rPr lang="es-CO" dirty="0" smtClean="0"/>
              <a:t> </a:t>
            </a:r>
            <a:r>
              <a:rPr lang="es-CO" dirty="0" err="1" smtClean="0"/>
              <a:t>erat</a:t>
            </a:r>
            <a:r>
              <a:rPr lang="es-CO" dirty="0" smtClean="0"/>
              <a:t> </a:t>
            </a:r>
            <a:r>
              <a:rPr lang="es-CO" dirty="0" err="1" smtClean="0"/>
              <a:t>volutpat</a:t>
            </a:r>
            <a:r>
              <a:rPr lang="es-CO" dirty="0" smtClean="0"/>
              <a:t>. Ut </a:t>
            </a:r>
            <a:r>
              <a:rPr lang="es-CO" dirty="0" err="1" smtClean="0"/>
              <a:t>wisi</a:t>
            </a:r>
            <a:r>
              <a:rPr lang="es-CO" dirty="0" smtClean="0"/>
              <a:t> </a:t>
            </a:r>
            <a:r>
              <a:rPr lang="es-CO" dirty="0" err="1" smtClean="0"/>
              <a:t>enim</a:t>
            </a:r>
            <a:r>
              <a:rPr lang="es-CO" dirty="0" smtClean="0"/>
              <a:t> ad </a:t>
            </a:r>
            <a:r>
              <a:rPr lang="es-CO" dirty="0" err="1" smtClean="0"/>
              <a:t>minim</a:t>
            </a:r>
            <a:r>
              <a:rPr lang="es-CO" dirty="0" smtClean="0"/>
              <a:t> </a:t>
            </a:r>
            <a:r>
              <a:rPr lang="es-CO" dirty="0" err="1" smtClean="0"/>
              <a:t>veniam</a:t>
            </a:r>
            <a:r>
              <a:rPr lang="es-CO" dirty="0" smtClean="0"/>
              <a:t>, </a:t>
            </a:r>
            <a:r>
              <a:rPr lang="es-CO" dirty="0" err="1" smtClean="0"/>
              <a:t>quis</a:t>
            </a:r>
            <a:r>
              <a:rPr lang="es-CO" dirty="0" smtClean="0"/>
              <a:t> </a:t>
            </a:r>
            <a:r>
              <a:rPr lang="es-CO" dirty="0" err="1" smtClean="0"/>
              <a:t>nostrud</a:t>
            </a:r>
            <a:r>
              <a:rPr lang="es-CO" dirty="0" smtClean="0"/>
              <a:t> </a:t>
            </a:r>
            <a:r>
              <a:rPr lang="es-CO" dirty="0" err="1" smtClean="0"/>
              <a:t>exerci</a:t>
            </a:r>
            <a:r>
              <a:rPr lang="es-CO" dirty="0" smtClean="0"/>
              <a:t> </a:t>
            </a:r>
            <a:r>
              <a:rPr lang="es-CO" dirty="0" err="1" smtClean="0"/>
              <a:t>tation</a:t>
            </a:r>
            <a:r>
              <a:rPr lang="es-CO" dirty="0" smtClean="0"/>
              <a:t> </a:t>
            </a:r>
            <a:r>
              <a:rPr lang="es-CO" dirty="0" err="1" smtClean="0"/>
              <a:t>ullamcorper</a:t>
            </a:r>
            <a:r>
              <a:rPr lang="es-CO" dirty="0" smtClean="0"/>
              <a:t> </a:t>
            </a:r>
            <a:r>
              <a:rPr lang="es-CO" dirty="0" err="1" smtClean="0"/>
              <a:t>suscipit</a:t>
            </a:r>
            <a:r>
              <a:rPr lang="es-CO" dirty="0" smtClean="0"/>
              <a:t> </a:t>
            </a:r>
            <a:r>
              <a:rPr lang="es-CO" dirty="0" err="1" smtClean="0"/>
              <a:t>lobortis</a:t>
            </a:r>
            <a:r>
              <a:rPr lang="es-CO" dirty="0" smtClean="0"/>
              <a:t> </a:t>
            </a:r>
            <a:r>
              <a:rPr lang="es-CO" dirty="0" err="1" smtClean="0"/>
              <a:t>nisl</a:t>
            </a:r>
            <a:r>
              <a:rPr lang="es-CO" dirty="0" smtClean="0"/>
              <a:t> ut </a:t>
            </a:r>
            <a:r>
              <a:rPr lang="es-CO" dirty="0" err="1" smtClean="0"/>
              <a:t>aliquip</a:t>
            </a:r>
            <a:r>
              <a:rPr lang="es-CO" dirty="0" smtClean="0"/>
              <a:t> ex </a:t>
            </a:r>
            <a:r>
              <a:rPr lang="es-CO" dirty="0" err="1" smtClean="0"/>
              <a:t>ea</a:t>
            </a:r>
            <a:r>
              <a:rPr lang="es-CO" dirty="0" smtClean="0"/>
              <a:t> </a:t>
            </a:r>
            <a:r>
              <a:rPr lang="es-CO" dirty="0" err="1" smtClean="0"/>
              <a:t>commodo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.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autem</a:t>
            </a:r>
            <a:r>
              <a:rPr lang="es-CO" dirty="0" smtClean="0"/>
              <a:t>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eum</a:t>
            </a:r>
            <a:r>
              <a:rPr lang="es-CO" dirty="0" smtClean="0"/>
              <a:t> </a:t>
            </a:r>
            <a:r>
              <a:rPr lang="es-CO" dirty="0" err="1" smtClean="0"/>
              <a:t>iriure</a:t>
            </a:r>
            <a:r>
              <a:rPr lang="es-CO" dirty="0" smtClean="0"/>
              <a:t> dolor in </a:t>
            </a:r>
            <a:r>
              <a:rPr lang="es-CO" dirty="0" err="1" smtClean="0"/>
              <a:t>hendrerit</a:t>
            </a:r>
            <a:r>
              <a:rPr lang="es-CO" dirty="0" smtClean="0"/>
              <a:t> in </a:t>
            </a:r>
            <a:r>
              <a:rPr lang="es-CO" dirty="0" err="1" smtClean="0"/>
              <a:t>vulputate</a:t>
            </a:r>
            <a:r>
              <a:rPr lang="es-CO" dirty="0" smtClean="0"/>
              <a:t> </a:t>
            </a:r>
            <a:r>
              <a:rPr lang="es-CO" dirty="0" err="1" smtClean="0"/>
              <a:t>velit</a:t>
            </a:r>
            <a:r>
              <a:rPr lang="es-CO" dirty="0" smtClean="0"/>
              <a:t> </a:t>
            </a:r>
            <a:r>
              <a:rPr lang="es-CO" dirty="0" err="1" smtClean="0"/>
              <a:t>esse</a:t>
            </a:r>
            <a:r>
              <a:rPr lang="es-CO" dirty="0" smtClean="0"/>
              <a:t> </a:t>
            </a:r>
            <a:r>
              <a:rPr lang="es-CO" dirty="0" err="1" smtClean="0"/>
              <a:t>molestie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,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illum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</a:t>
            </a:r>
            <a:r>
              <a:rPr lang="es-CO" dirty="0" err="1" smtClean="0"/>
              <a:t>eu</a:t>
            </a:r>
            <a:r>
              <a:rPr lang="es-CO" dirty="0" smtClean="0"/>
              <a:t> </a:t>
            </a:r>
            <a:r>
              <a:rPr lang="es-CO" dirty="0" err="1" smtClean="0"/>
              <a:t>feugiat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facilisis</a:t>
            </a:r>
            <a:r>
              <a:rPr lang="es-CO" dirty="0" smtClean="0"/>
              <a:t> at vero eros et </a:t>
            </a:r>
            <a:r>
              <a:rPr lang="es-CO" dirty="0" err="1" smtClean="0"/>
              <a:t>accumsan</a:t>
            </a:r>
            <a:r>
              <a:rPr lang="es-CO" dirty="0" smtClean="0"/>
              <a:t> et </a:t>
            </a:r>
            <a:r>
              <a:rPr lang="es-CO" dirty="0" err="1" smtClean="0"/>
              <a:t>iusto</a:t>
            </a:r>
            <a:r>
              <a:rPr lang="es-CO" dirty="0" smtClean="0"/>
              <a:t> odio </a:t>
            </a:r>
            <a:r>
              <a:rPr lang="es-CO" dirty="0" err="1" smtClean="0"/>
              <a:t>dignissim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blandit</a:t>
            </a:r>
            <a:r>
              <a:rPr lang="es-CO" dirty="0" smtClean="0"/>
              <a:t> </a:t>
            </a:r>
            <a:r>
              <a:rPr lang="es-CO" dirty="0" err="1" smtClean="0"/>
              <a:t>praesent</a:t>
            </a:r>
            <a:r>
              <a:rPr lang="es-CO" dirty="0" smtClean="0"/>
              <a:t> </a:t>
            </a:r>
            <a:r>
              <a:rPr lang="es-CO" dirty="0" err="1" smtClean="0"/>
              <a:t>luptatum</a:t>
            </a:r>
            <a:r>
              <a:rPr lang="es-CO" dirty="0" smtClean="0"/>
              <a:t> </a:t>
            </a:r>
            <a:r>
              <a:rPr lang="es-CO" dirty="0" err="1" smtClean="0"/>
              <a:t>zzril</a:t>
            </a:r>
            <a:r>
              <a:rPr lang="es-CO" dirty="0" smtClean="0"/>
              <a:t> </a:t>
            </a:r>
            <a:r>
              <a:rPr lang="es-CO" dirty="0" err="1" smtClean="0"/>
              <a:t>delenit</a:t>
            </a:r>
            <a:r>
              <a:rPr lang="es-CO" dirty="0" smtClean="0"/>
              <a:t> </a:t>
            </a:r>
            <a:r>
              <a:rPr lang="es-CO" dirty="0" err="1" smtClean="0"/>
              <a:t>augue</a:t>
            </a:r>
            <a:r>
              <a:rPr lang="es-CO" dirty="0" smtClean="0"/>
              <a:t>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te </a:t>
            </a:r>
            <a:r>
              <a:rPr lang="es-CO" dirty="0" err="1" smtClean="0"/>
              <a:t>feugait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</a:t>
            </a:r>
            <a:r>
              <a:rPr lang="es-CO" dirty="0" smtClean="0"/>
              <a:t>. </a:t>
            </a:r>
            <a:r>
              <a:rPr lang="es-CO" dirty="0" err="1" smtClean="0"/>
              <a:t>Nam</a:t>
            </a:r>
            <a:r>
              <a:rPr lang="es-CO" dirty="0" smtClean="0"/>
              <a:t> </a:t>
            </a:r>
            <a:r>
              <a:rPr lang="es-CO" dirty="0" err="1" smtClean="0"/>
              <a:t>liber</a:t>
            </a:r>
            <a:r>
              <a:rPr lang="es-CO" dirty="0" smtClean="0"/>
              <a:t> </a:t>
            </a:r>
            <a:r>
              <a:rPr lang="es-CO" dirty="0" err="1" smtClean="0"/>
              <a:t>tempor</a:t>
            </a:r>
            <a:r>
              <a:rPr lang="es-CO" dirty="0" smtClean="0"/>
              <a:t> cum </a:t>
            </a:r>
            <a:r>
              <a:rPr lang="es-CO" dirty="0" err="1" smtClean="0"/>
              <a:t>soluta</a:t>
            </a:r>
            <a:r>
              <a:rPr lang="es-CO" dirty="0" smtClean="0"/>
              <a:t> </a:t>
            </a:r>
            <a:r>
              <a:rPr lang="es-CO" dirty="0" err="1" smtClean="0"/>
              <a:t>nobis</a:t>
            </a:r>
            <a:r>
              <a:rPr lang="es-CO" dirty="0" smtClean="0"/>
              <a:t> </a:t>
            </a:r>
            <a:r>
              <a:rPr lang="es-CO" dirty="0" err="1" smtClean="0"/>
              <a:t>eleifend</a:t>
            </a:r>
            <a:r>
              <a:rPr lang="es-CO" dirty="0" smtClean="0"/>
              <a:t> </a:t>
            </a:r>
            <a:r>
              <a:rPr lang="es-CO" dirty="0" err="1" smtClean="0"/>
              <a:t>option</a:t>
            </a:r>
            <a:r>
              <a:rPr lang="es-CO" dirty="0" smtClean="0"/>
              <a:t> </a:t>
            </a:r>
            <a:r>
              <a:rPr lang="es-CO" dirty="0" err="1" smtClean="0"/>
              <a:t>congue</a:t>
            </a:r>
            <a:r>
              <a:rPr lang="es-CO" dirty="0" smtClean="0"/>
              <a:t> nihil </a:t>
            </a:r>
            <a:r>
              <a:rPr lang="es-CO" dirty="0" err="1" smtClean="0"/>
              <a:t>imperdiet</a:t>
            </a:r>
            <a:r>
              <a:rPr lang="es-CO" dirty="0" smtClean="0"/>
              <a:t> </a:t>
            </a:r>
            <a:r>
              <a:rPr lang="es-CO" dirty="0" err="1" smtClean="0"/>
              <a:t>doming</a:t>
            </a:r>
            <a:r>
              <a:rPr lang="es-CO" dirty="0" smtClean="0"/>
              <a:t> id </a:t>
            </a:r>
            <a:r>
              <a:rPr lang="es-CO" dirty="0" err="1" smtClean="0"/>
              <a:t>quod</a:t>
            </a:r>
            <a:r>
              <a:rPr lang="es-CO" dirty="0" smtClean="0"/>
              <a:t> </a:t>
            </a:r>
            <a:r>
              <a:rPr lang="es-CO" dirty="0" err="1" smtClean="0"/>
              <a:t>mazim</a:t>
            </a:r>
            <a:r>
              <a:rPr lang="es-CO" dirty="0" smtClean="0"/>
              <a:t> </a:t>
            </a:r>
            <a:r>
              <a:rPr lang="es-CO" dirty="0" err="1" smtClean="0"/>
              <a:t>placerat</a:t>
            </a:r>
            <a:r>
              <a:rPr lang="es-CO" dirty="0" smtClean="0"/>
              <a:t> </a:t>
            </a:r>
            <a:r>
              <a:rPr lang="es-CO" dirty="0" err="1" smtClean="0"/>
              <a:t>facer</a:t>
            </a:r>
            <a:r>
              <a:rPr lang="es-CO" dirty="0" smtClean="0"/>
              <a:t> </a:t>
            </a:r>
            <a:r>
              <a:rPr lang="es-CO" dirty="0" err="1" smtClean="0"/>
              <a:t>possim</a:t>
            </a:r>
            <a:r>
              <a:rPr lang="es-CO" dirty="0" smtClean="0"/>
              <a:t> </a:t>
            </a:r>
            <a:r>
              <a:rPr lang="es-CO" dirty="0" err="1" smtClean="0"/>
              <a:t>assum</a:t>
            </a:r>
            <a:r>
              <a:rPr lang="es-CO" dirty="0" smtClean="0"/>
              <a:t>. </a:t>
            </a:r>
            <a:r>
              <a:rPr lang="es-CO" dirty="0" err="1" smtClean="0"/>
              <a:t>Typi</a:t>
            </a:r>
            <a:r>
              <a:rPr lang="es-CO" dirty="0" smtClean="0"/>
              <a:t> non </a:t>
            </a:r>
            <a:r>
              <a:rPr lang="es-CO" dirty="0" err="1" smtClean="0"/>
              <a:t>habent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 </a:t>
            </a:r>
            <a:r>
              <a:rPr lang="es-CO" dirty="0" err="1" smtClean="0"/>
              <a:t>insitam</a:t>
            </a:r>
            <a:r>
              <a:rPr lang="es-CO" dirty="0" smtClean="0"/>
              <a:t>; </a:t>
            </a:r>
            <a:r>
              <a:rPr lang="es-CO" dirty="0" err="1" smtClean="0"/>
              <a:t>est</a:t>
            </a:r>
            <a:r>
              <a:rPr lang="es-CO" dirty="0" smtClean="0"/>
              <a:t> </a:t>
            </a:r>
            <a:r>
              <a:rPr lang="es-CO" dirty="0" err="1" smtClean="0"/>
              <a:t>usus</a:t>
            </a:r>
            <a:r>
              <a:rPr lang="es-CO" dirty="0" smtClean="0"/>
              <a:t> </a:t>
            </a:r>
            <a:r>
              <a:rPr lang="es-CO" dirty="0" err="1" smtClean="0"/>
              <a:t>legentis</a:t>
            </a:r>
            <a:r>
              <a:rPr lang="es-CO" dirty="0" smtClean="0"/>
              <a:t> in </a:t>
            </a:r>
            <a:r>
              <a:rPr lang="es-CO" dirty="0" err="1" smtClean="0"/>
              <a:t>iis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facit</a:t>
            </a:r>
            <a:r>
              <a:rPr lang="es-CO" dirty="0" smtClean="0"/>
              <a:t> </a:t>
            </a:r>
            <a:r>
              <a:rPr lang="es-CO" dirty="0" err="1" smtClean="0"/>
              <a:t>eorum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endParaRPr lang="es-CO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6547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6128EB2-4A04-4FF5-9EF5-8567F273A73F}" type="datetimeFigureOut">
              <a:rPr lang="es-ES"/>
              <a:pPr>
                <a:defRPr/>
              </a:pPr>
              <a:t>16/12/2016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07CA6448-3B59-4A57-B37A-0413B2395D5C}" type="slidenum">
              <a:rPr lang="es-ES" altLang="es-CO"/>
              <a:pPr>
                <a:defRPr/>
              </a:pPr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3879931267"/>
      </p:ext>
    </p:extLst>
  </p:cSld>
  <p:clrMapOvr>
    <a:masterClrMapping/>
  </p:clrMapOvr>
  <p:transition spd="slow">
    <p:fade/>
  </p:transition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o Ima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572000" cy="27432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4572000" cy="33528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572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</a:rPr>
              <a:t>VN-AX-PPI-01</a:t>
            </a:r>
            <a:endParaRPr lang="es-CO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71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667000" y="3124200"/>
            <a:ext cx="3810000" cy="609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b="1" dirty="0" smtClean="0">
                <a:latin typeface="Helvetica LT Std" pitchFamily="34" charset="0"/>
              </a:rPr>
              <a:t>CIERRE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44093161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0351331-83AB-4C94-B873-9C338E17DC1C}" type="datetimeFigureOut">
              <a:rPr lang="es-CO" smtClean="0">
                <a:solidFill>
                  <a:srgbClr val="F99D1C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16/12/2016</a:t>
            </a:fld>
            <a:endParaRPr lang="es-CO" dirty="0">
              <a:solidFill>
                <a:srgbClr val="F99D1C"/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srgbClr val="F99D1C"/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25419C3-7E6C-4260-8467-B04F74950B58}" type="slidenum">
              <a:rPr lang="es-CO" smtClean="0">
                <a:solidFill>
                  <a:srgbClr val="F99D1C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srgbClr val="F99D1C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51277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BFE40F8-DB58-4E6C-AD51-134CA828ABA2}" type="datetimeFigureOut">
              <a:rPr lang="es-MX" smtClean="0">
                <a:solidFill>
                  <a:srgbClr val="F99D1C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16/12/2016</a:t>
            </a:fld>
            <a:endParaRPr lang="es-MX" dirty="0">
              <a:solidFill>
                <a:srgbClr val="F99D1C"/>
              </a:solidFill>
              <a:latin typeface="Calibri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MX" dirty="0">
              <a:solidFill>
                <a:srgbClr val="F99D1C"/>
              </a:solidFill>
              <a:latin typeface="Calibri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70FD7B7-3D7E-4593-BA06-94CCFDABD4A2}" type="slidenum">
              <a:rPr lang="es-MX" smtClean="0">
                <a:solidFill>
                  <a:srgbClr val="F99D1C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MX" dirty="0">
              <a:solidFill>
                <a:srgbClr val="F99D1C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1495551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0351331-83AB-4C94-B873-9C338E17DC1C}" type="datetimeFigureOut">
              <a:rPr lang="es-CO" smtClean="0">
                <a:solidFill>
                  <a:srgbClr val="F99D1C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16/12/2016</a:t>
            </a:fld>
            <a:endParaRPr lang="es-CO" dirty="0">
              <a:solidFill>
                <a:srgbClr val="F99D1C"/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srgbClr val="F99D1C"/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25419C3-7E6C-4260-8467-B04F74950B58}" type="slidenum">
              <a:rPr lang="es-CO" smtClean="0">
                <a:solidFill>
                  <a:srgbClr val="F99D1C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srgbClr val="F99D1C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776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57200" y="2819400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 sz="4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r>
              <a:rPr lang="en-US" dirty="0" smtClean="0"/>
              <a:t>TÍTULO SUBTEMA</a:t>
            </a:r>
            <a:endParaRPr lang="es-CO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3429000"/>
            <a:ext cx="5486400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dirty="0" smtClean="0"/>
              <a:t>SUBTÍTULO</a:t>
            </a:r>
            <a:endParaRPr lang="es-CO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  <a:cs typeface="Arial" charset="0"/>
              </a:rPr>
              <a:t>VN-AX-PPI-01</a:t>
            </a:r>
            <a:endParaRPr lang="es-CO" dirty="0"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5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1676400"/>
            <a:ext cx="5486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sz="4500" b="1" dirty="0" smtClean="0"/>
              <a:t>LOREM IPSUM</a:t>
            </a:r>
            <a:endParaRPr lang="es-CO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828800" y="2514600"/>
            <a:ext cx="5486400" cy="3657600"/>
          </a:xfrm>
          <a:prstGeom prst="rect">
            <a:avLst/>
          </a:prstGeom>
        </p:spPr>
        <p:txBody>
          <a:bodyPr/>
          <a:lstStyle>
            <a:lvl1pPr marL="860425" indent="282575" algn="l">
              <a:buFont typeface="+mj-lt"/>
              <a:buAutoNum type="arabicPeriod"/>
              <a:defRPr sz="2000" b="1" spc="-150">
                <a:solidFill>
                  <a:schemeClr val="tx1"/>
                </a:solidFill>
                <a:latin typeface="Helvetica LT Std" pitchFamily="34" charset="0"/>
              </a:defRPr>
            </a:lvl1pPr>
            <a:lvl2pPr marL="971550" indent="-514350" algn="ctr">
              <a:buFont typeface="+mj-lt"/>
              <a:buAutoNum type="arabicPeriod"/>
              <a:defRPr/>
            </a:lvl2pPr>
            <a:lvl3pPr marL="1371600" indent="-457200" algn="ctr">
              <a:buFont typeface="+mj-lt"/>
              <a:buAutoNum type="arabicPeriod"/>
              <a:defRPr/>
            </a:lvl3pPr>
            <a:lvl4pPr marL="1828800" indent="-457200" algn="ctr">
              <a:buFont typeface="+mj-lt"/>
              <a:buAutoNum type="arabicPeriod"/>
              <a:defRPr/>
            </a:lvl4pPr>
            <a:lvl5pPr marL="2286000" indent="-457200" algn="ctr">
              <a:buFont typeface="+mj-lt"/>
              <a:buAutoNum type="arabicPeriod"/>
              <a:defRPr/>
            </a:lvl5pPr>
          </a:lstStyle>
          <a:p>
            <a:pPr lvl="0"/>
            <a:endParaRPr lang="en-US" sz="2000" dirty="0" smtClean="0"/>
          </a:p>
          <a:p>
            <a:pPr lvl="0"/>
            <a:r>
              <a:rPr lang="en-US" b="1" dirty="0" smtClean="0"/>
              <a:t>LOREM</a:t>
            </a:r>
          </a:p>
          <a:p>
            <a:pPr lvl="0"/>
            <a:r>
              <a:rPr lang="en-US" b="1" dirty="0" smtClean="0"/>
              <a:t>IPSUM</a:t>
            </a:r>
          </a:p>
          <a:p>
            <a:pPr lvl="0"/>
            <a:endParaRPr lang="en-US" dirty="0" smtClean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  <a:cs typeface="Arial" charset="0"/>
              </a:rPr>
              <a:t>VN-AX-PPI-01</a:t>
            </a:r>
            <a:endParaRPr lang="es-CO" dirty="0"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92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066800"/>
            <a:ext cx="7315200" cy="552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00" b="1" spc="-150" baseline="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sz="3500" b="1" dirty="0" smtClean="0"/>
              <a:t>LOREM IPSUM DOLOR SIT AMET</a:t>
            </a:r>
            <a:endParaRPr lang="es-CO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600200"/>
            <a:ext cx="7315200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spc="-15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sz="1500" b="1" dirty="0" smtClean="0"/>
              <a:t>CONSECTETUER ADIPISCING</a:t>
            </a:r>
            <a:endParaRPr lang="es-CO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4400" y="1981200"/>
            <a:ext cx="7315200" cy="441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s-CO" sz="1400" kern="1200" dirty="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CO" dirty="0" err="1" smtClean="0"/>
              <a:t>Lorem</a:t>
            </a:r>
            <a:r>
              <a:rPr lang="es-CO" dirty="0" smtClean="0"/>
              <a:t> </a:t>
            </a:r>
            <a:r>
              <a:rPr lang="es-CO" dirty="0" err="1" smtClean="0"/>
              <a:t>ipsum</a:t>
            </a:r>
            <a:r>
              <a:rPr lang="es-CO" dirty="0" smtClean="0"/>
              <a:t> dolor </a:t>
            </a:r>
            <a:r>
              <a:rPr lang="es-CO" dirty="0" err="1" smtClean="0"/>
              <a:t>sit</a:t>
            </a:r>
            <a:r>
              <a:rPr lang="es-CO" dirty="0" smtClean="0"/>
              <a:t> </a:t>
            </a:r>
            <a:r>
              <a:rPr lang="es-CO" dirty="0" err="1" smtClean="0"/>
              <a:t>amet</a:t>
            </a:r>
            <a:r>
              <a:rPr lang="es-CO" dirty="0" smtClean="0"/>
              <a:t>, </a:t>
            </a:r>
            <a:r>
              <a:rPr lang="es-CO" dirty="0" err="1" smtClean="0"/>
              <a:t>consectetuer</a:t>
            </a:r>
            <a:r>
              <a:rPr lang="es-CO" dirty="0" smtClean="0"/>
              <a:t> </a:t>
            </a:r>
            <a:r>
              <a:rPr lang="es-CO" dirty="0" err="1" smtClean="0"/>
              <a:t>adipiscing</a:t>
            </a:r>
            <a:r>
              <a:rPr lang="es-CO" dirty="0" smtClean="0"/>
              <a:t> </a:t>
            </a:r>
            <a:r>
              <a:rPr lang="es-CO" dirty="0" err="1" smtClean="0"/>
              <a:t>elit</a:t>
            </a:r>
            <a:r>
              <a:rPr lang="es-CO" dirty="0" smtClean="0"/>
              <a:t>, sed </a:t>
            </a:r>
            <a:r>
              <a:rPr lang="es-CO" dirty="0" err="1" smtClean="0"/>
              <a:t>diam</a:t>
            </a:r>
            <a:r>
              <a:rPr lang="es-CO" dirty="0" smtClean="0"/>
              <a:t> </a:t>
            </a:r>
            <a:r>
              <a:rPr lang="es-CO" dirty="0" err="1" smtClean="0"/>
              <a:t>nonummy</a:t>
            </a:r>
            <a:r>
              <a:rPr lang="es-CO" dirty="0" smtClean="0"/>
              <a:t> </a:t>
            </a:r>
            <a:r>
              <a:rPr lang="es-CO" dirty="0" err="1" smtClean="0"/>
              <a:t>nibh</a:t>
            </a:r>
            <a:r>
              <a:rPr lang="es-CO" dirty="0" smtClean="0"/>
              <a:t> </a:t>
            </a:r>
            <a:r>
              <a:rPr lang="es-CO" dirty="0" err="1" smtClean="0"/>
              <a:t>euismod</a:t>
            </a:r>
            <a:r>
              <a:rPr lang="es-CO" dirty="0" smtClean="0"/>
              <a:t> </a:t>
            </a:r>
            <a:r>
              <a:rPr lang="es-CO" dirty="0" err="1" smtClean="0"/>
              <a:t>tincidunt</a:t>
            </a:r>
            <a:r>
              <a:rPr lang="es-CO" dirty="0" smtClean="0"/>
              <a:t> ut </a:t>
            </a:r>
            <a:r>
              <a:rPr lang="es-CO" dirty="0" err="1" smtClean="0"/>
              <a:t>laoreet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magna </a:t>
            </a:r>
            <a:r>
              <a:rPr lang="es-CO" dirty="0" err="1" smtClean="0"/>
              <a:t>aliquam</a:t>
            </a:r>
            <a:r>
              <a:rPr lang="es-CO" dirty="0" smtClean="0"/>
              <a:t> </a:t>
            </a:r>
            <a:r>
              <a:rPr lang="es-CO" dirty="0" err="1" smtClean="0"/>
              <a:t>erat</a:t>
            </a:r>
            <a:r>
              <a:rPr lang="es-CO" dirty="0" smtClean="0"/>
              <a:t> </a:t>
            </a:r>
            <a:r>
              <a:rPr lang="es-CO" dirty="0" err="1" smtClean="0"/>
              <a:t>volutpat</a:t>
            </a:r>
            <a:r>
              <a:rPr lang="es-CO" dirty="0" smtClean="0"/>
              <a:t>. Ut </a:t>
            </a:r>
            <a:r>
              <a:rPr lang="es-CO" dirty="0" err="1" smtClean="0"/>
              <a:t>wisi</a:t>
            </a:r>
            <a:r>
              <a:rPr lang="es-CO" dirty="0" smtClean="0"/>
              <a:t> </a:t>
            </a:r>
            <a:r>
              <a:rPr lang="es-CO" dirty="0" err="1" smtClean="0"/>
              <a:t>enim</a:t>
            </a:r>
            <a:r>
              <a:rPr lang="es-CO" dirty="0" smtClean="0"/>
              <a:t> ad </a:t>
            </a:r>
            <a:r>
              <a:rPr lang="es-CO" dirty="0" err="1" smtClean="0"/>
              <a:t>minim</a:t>
            </a:r>
            <a:r>
              <a:rPr lang="es-CO" dirty="0" smtClean="0"/>
              <a:t> </a:t>
            </a:r>
            <a:r>
              <a:rPr lang="es-CO" dirty="0" err="1" smtClean="0"/>
              <a:t>veniam</a:t>
            </a:r>
            <a:r>
              <a:rPr lang="es-CO" dirty="0" smtClean="0"/>
              <a:t>, </a:t>
            </a:r>
            <a:r>
              <a:rPr lang="es-CO" dirty="0" err="1" smtClean="0"/>
              <a:t>quis</a:t>
            </a:r>
            <a:r>
              <a:rPr lang="es-CO" dirty="0" smtClean="0"/>
              <a:t> </a:t>
            </a:r>
            <a:r>
              <a:rPr lang="es-CO" dirty="0" err="1" smtClean="0"/>
              <a:t>nostrud</a:t>
            </a:r>
            <a:r>
              <a:rPr lang="es-CO" dirty="0" smtClean="0"/>
              <a:t> </a:t>
            </a:r>
            <a:r>
              <a:rPr lang="es-CO" dirty="0" err="1" smtClean="0"/>
              <a:t>exerci</a:t>
            </a:r>
            <a:r>
              <a:rPr lang="es-CO" dirty="0" smtClean="0"/>
              <a:t> </a:t>
            </a:r>
            <a:r>
              <a:rPr lang="es-CO" dirty="0" err="1" smtClean="0"/>
              <a:t>tation</a:t>
            </a:r>
            <a:r>
              <a:rPr lang="es-CO" dirty="0" smtClean="0"/>
              <a:t> </a:t>
            </a:r>
            <a:r>
              <a:rPr lang="es-CO" dirty="0" err="1" smtClean="0"/>
              <a:t>ullamcorper</a:t>
            </a:r>
            <a:r>
              <a:rPr lang="es-CO" dirty="0" smtClean="0"/>
              <a:t> </a:t>
            </a:r>
            <a:r>
              <a:rPr lang="es-CO" dirty="0" err="1" smtClean="0"/>
              <a:t>suscipit</a:t>
            </a:r>
            <a:r>
              <a:rPr lang="es-CO" dirty="0" smtClean="0"/>
              <a:t> </a:t>
            </a:r>
            <a:r>
              <a:rPr lang="es-CO" dirty="0" err="1" smtClean="0"/>
              <a:t>lobortis</a:t>
            </a:r>
            <a:r>
              <a:rPr lang="es-CO" dirty="0" smtClean="0"/>
              <a:t> </a:t>
            </a:r>
            <a:r>
              <a:rPr lang="es-CO" dirty="0" err="1" smtClean="0"/>
              <a:t>nisl</a:t>
            </a:r>
            <a:r>
              <a:rPr lang="es-CO" dirty="0" smtClean="0"/>
              <a:t> ut </a:t>
            </a:r>
            <a:r>
              <a:rPr lang="es-CO" dirty="0" err="1" smtClean="0"/>
              <a:t>aliquip</a:t>
            </a:r>
            <a:r>
              <a:rPr lang="es-CO" dirty="0" smtClean="0"/>
              <a:t> ex </a:t>
            </a:r>
            <a:r>
              <a:rPr lang="es-CO" dirty="0" err="1" smtClean="0"/>
              <a:t>ea</a:t>
            </a:r>
            <a:r>
              <a:rPr lang="es-CO" dirty="0" smtClean="0"/>
              <a:t> </a:t>
            </a:r>
            <a:r>
              <a:rPr lang="es-CO" dirty="0" err="1" smtClean="0"/>
              <a:t>commodo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.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autem</a:t>
            </a:r>
            <a:r>
              <a:rPr lang="es-CO" dirty="0" smtClean="0"/>
              <a:t>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eum</a:t>
            </a:r>
            <a:r>
              <a:rPr lang="es-CO" dirty="0" smtClean="0"/>
              <a:t> </a:t>
            </a:r>
            <a:r>
              <a:rPr lang="es-CO" dirty="0" err="1" smtClean="0"/>
              <a:t>iriure</a:t>
            </a:r>
            <a:r>
              <a:rPr lang="es-CO" dirty="0" smtClean="0"/>
              <a:t> dolor in </a:t>
            </a:r>
            <a:r>
              <a:rPr lang="es-CO" dirty="0" err="1" smtClean="0"/>
              <a:t>hendrerit</a:t>
            </a:r>
            <a:r>
              <a:rPr lang="es-CO" dirty="0" smtClean="0"/>
              <a:t> in </a:t>
            </a:r>
            <a:r>
              <a:rPr lang="es-CO" dirty="0" err="1" smtClean="0"/>
              <a:t>vulputate</a:t>
            </a:r>
            <a:r>
              <a:rPr lang="es-CO" dirty="0" smtClean="0"/>
              <a:t> </a:t>
            </a:r>
            <a:r>
              <a:rPr lang="es-CO" dirty="0" err="1" smtClean="0"/>
              <a:t>velit</a:t>
            </a:r>
            <a:r>
              <a:rPr lang="es-CO" dirty="0" smtClean="0"/>
              <a:t> </a:t>
            </a:r>
            <a:r>
              <a:rPr lang="es-CO" dirty="0" err="1" smtClean="0"/>
              <a:t>esse</a:t>
            </a:r>
            <a:r>
              <a:rPr lang="es-CO" dirty="0" smtClean="0"/>
              <a:t> </a:t>
            </a:r>
            <a:r>
              <a:rPr lang="es-CO" dirty="0" err="1" smtClean="0"/>
              <a:t>molestie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,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illum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</a:t>
            </a:r>
            <a:r>
              <a:rPr lang="es-CO" dirty="0" err="1" smtClean="0"/>
              <a:t>eu</a:t>
            </a:r>
            <a:r>
              <a:rPr lang="es-CO" dirty="0" smtClean="0"/>
              <a:t> </a:t>
            </a:r>
            <a:r>
              <a:rPr lang="es-CO" dirty="0" err="1" smtClean="0"/>
              <a:t>feugiat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facilisis</a:t>
            </a:r>
            <a:r>
              <a:rPr lang="es-CO" dirty="0" smtClean="0"/>
              <a:t> at vero eros et </a:t>
            </a:r>
            <a:r>
              <a:rPr lang="es-CO" dirty="0" err="1" smtClean="0"/>
              <a:t>accumsan</a:t>
            </a:r>
            <a:r>
              <a:rPr lang="es-CO" dirty="0" smtClean="0"/>
              <a:t> et </a:t>
            </a:r>
            <a:r>
              <a:rPr lang="es-CO" dirty="0" err="1" smtClean="0"/>
              <a:t>iusto</a:t>
            </a:r>
            <a:r>
              <a:rPr lang="es-CO" dirty="0" smtClean="0"/>
              <a:t> odio </a:t>
            </a:r>
            <a:r>
              <a:rPr lang="es-CO" dirty="0" err="1" smtClean="0"/>
              <a:t>dignissim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blandit</a:t>
            </a:r>
            <a:r>
              <a:rPr lang="es-CO" dirty="0" smtClean="0"/>
              <a:t> </a:t>
            </a:r>
            <a:r>
              <a:rPr lang="es-CO" dirty="0" err="1" smtClean="0"/>
              <a:t>praesent</a:t>
            </a:r>
            <a:r>
              <a:rPr lang="es-CO" dirty="0" smtClean="0"/>
              <a:t> </a:t>
            </a:r>
            <a:r>
              <a:rPr lang="es-CO" dirty="0" err="1" smtClean="0"/>
              <a:t>luptatum</a:t>
            </a:r>
            <a:r>
              <a:rPr lang="es-CO" dirty="0" smtClean="0"/>
              <a:t> </a:t>
            </a:r>
            <a:r>
              <a:rPr lang="es-CO" dirty="0" err="1" smtClean="0"/>
              <a:t>zzril</a:t>
            </a:r>
            <a:r>
              <a:rPr lang="es-CO" dirty="0" smtClean="0"/>
              <a:t> </a:t>
            </a:r>
            <a:r>
              <a:rPr lang="es-CO" dirty="0" err="1" smtClean="0"/>
              <a:t>delenit</a:t>
            </a:r>
            <a:r>
              <a:rPr lang="es-CO" dirty="0" smtClean="0"/>
              <a:t> </a:t>
            </a:r>
            <a:r>
              <a:rPr lang="es-CO" dirty="0" err="1" smtClean="0"/>
              <a:t>augue</a:t>
            </a:r>
            <a:r>
              <a:rPr lang="es-CO" dirty="0" smtClean="0"/>
              <a:t>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te </a:t>
            </a:r>
            <a:r>
              <a:rPr lang="es-CO" dirty="0" err="1" smtClean="0"/>
              <a:t>feugait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</a:t>
            </a:r>
            <a:r>
              <a:rPr lang="es-CO" dirty="0" smtClean="0"/>
              <a:t>. </a:t>
            </a:r>
            <a:r>
              <a:rPr lang="es-CO" dirty="0" err="1" smtClean="0"/>
              <a:t>Nam</a:t>
            </a:r>
            <a:r>
              <a:rPr lang="es-CO" dirty="0" smtClean="0"/>
              <a:t> </a:t>
            </a:r>
            <a:r>
              <a:rPr lang="es-CO" dirty="0" err="1" smtClean="0"/>
              <a:t>liber</a:t>
            </a:r>
            <a:r>
              <a:rPr lang="es-CO" dirty="0" smtClean="0"/>
              <a:t> </a:t>
            </a:r>
            <a:r>
              <a:rPr lang="es-CO" dirty="0" err="1" smtClean="0"/>
              <a:t>tempor</a:t>
            </a:r>
            <a:r>
              <a:rPr lang="es-CO" dirty="0" smtClean="0"/>
              <a:t> cum </a:t>
            </a:r>
            <a:r>
              <a:rPr lang="es-CO" dirty="0" err="1" smtClean="0"/>
              <a:t>soluta</a:t>
            </a:r>
            <a:r>
              <a:rPr lang="es-CO" dirty="0" smtClean="0"/>
              <a:t> </a:t>
            </a:r>
            <a:r>
              <a:rPr lang="es-CO" dirty="0" err="1" smtClean="0"/>
              <a:t>nobis</a:t>
            </a:r>
            <a:r>
              <a:rPr lang="es-CO" dirty="0" smtClean="0"/>
              <a:t> </a:t>
            </a:r>
            <a:r>
              <a:rPr lang="es-CO" dirty="0" err="1" smtClean="0"/>
              <a:t>eleifend</a:t>
            </a:r>
            <a:r>
              <a:rPr lang="es-CO" dirty="0" smtClean="0"/>
              <a:t> </a:t>
            </a:r>
            <a:r>
              <a:rPr lang="es-CO" dirty="0" err="1" smtClean="0"/>
              <a:t>option</a:t>
            </a:r>
            <a:r>
              <a:rPr lang="es-CO" dirty="0" smtClean="0"/>
              <a:t> </a:t>
            </a:r>
            <a:r>
              <a:rPr lang="es-CO" dirty="0" err="1" smtClean="0"/>
              <a:t>congue</a:t>
            </a:r>
            <a:r>
              <a:rPr lang="es-CO" dirty="0" smtClean="0"/>
              <a:t> nihil </a:t>
            </a:r>
            <a:r>
              <a:rPr lang="es-CO" dirty="0" err="1" smtClean="0"/>
              <a:t>imperdiet</a:t>
            </a:r>
            <a:r>
              <a:rPr lang="es-CO" dirty="0" smtClean="0"/>
              <a:t> </a:t>
            </a:r>
            <a:r>
              <a:rPr lang="es-CO" dirty="0" err="1" smtClean="0"/>
              <a:t>doming</a:t>
            </a:r>
            <a:r>
              <a:rPr lang="es-CO" dirty="0" smtClean="0"/>
              <a:t> id </a:t>
            </a:r>
            <a:r>
              <a:rPr lang="es-CO" dirty="0" err="1" smtClean="0"/>
              <a:t>quod</a:t>
            </a:r>
            <a:r>
              <a:rPr lang="es-CO" dirty="0" smtClean="0"/>
              <a:t> </a:t>
            </a:r>
            <a:r>
              <a:rPr lang="es-CO" dirty="0" err="1" smtClean="0"/>
              <a:t>mazim</a:t>
            </a:r>
            <a:r>
              <a:rPr lang="es-CO" dirty="0" smtClean="0"/>
              <a:t> </a:t>
            </a:r>
            <a:r>
              <a:rPr lang="es-CO" dirty="0" err="1" smtClean="0"/>
              <a:t>placerat</a:t>
            </a:r>
            <a:r>
              <a:rPr lang="es-CO" dirty="0" smtClean="0"/>
              <a:t> </a:t>
            </a:r>
            <a:r>
              <a:rPr lang="es-CO" dirty="0" err="1" smtClean="0"/>
              <a:t>facer</a:t>
            </a:r>
            <a:r>
              <a:rPr lang="es-CO" dirty="0" smtClean="0"/>
              <a:t> </a:t>
            </a:r>
            <a:r>
              <a:rPr lang="es-CO" dirty="0" err="1" smtClean="0"/>
              <a:t>possim</a:t>
            </a:r>
            <a:r>
              <a:rPr lang="es-CO" dirty="0" smtClean="0"/>
              <a:t> </a:t>
            </a:r>
            <a:r>
              <a:rPr lang="es-CO" dirty="0" err="1" smtClean="0"/>
              <a:t>assum</a:t>
            </a:r>
            <a:r>
              <a:rPr lang="es-CO" dirty="0" smtClean="0"/>
              <a:t>. </a:t>
            </a:r>
            <a:r>
              <a:rPr lang="es-CO" dirty="0" err="1" smtClean="0"/>
              <a:t>Typi</a:t>
            </a:r>
            <a:r>
              <a:rPr lang="es-CO" dirty="0" smtClean="0"/>
              <a:t> non </a:t>
            </a:r>
            <a:r>
              <a:rPr lang="es-CO" dirty="0" err="1" smtClean="0"/>
              <a:t>habent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 </a:t>
            </a:r>
            <a:r>
              <a:rPr lang="es-CO" dirty="0" err="1" smtClean="0"/>
              <a:t>insitam</a:t>
            </a:r>
            <a:r>
              <a:rPr lang="es-CO" dirty="0" smtClean="0"/>
              <a:t>; </a:t>
            </a:r>
            <a:r>
              <a:rPr lang="es-CO" dirty="0" err="1" smtClean="0"/>
              <a:t>est</a:t>
            </a:r>
            <a:r>
              <a:rPr lang="es-CO" dirty="0" smtClean="0"/>
              <a:t> </a:t>
            </a:r>
            <a:r>
              <a:rPr lang="es-CO" dirty="0" err="1" smtClean="0"/>
              <a:t>usus</a:t>
            </a:r>
            <a:r>
              <a:rPr lang="es-CO" dirty="0" smtClean="0"/>
              <a:t> </a:t>
            </a:r>
            <a:r>
              <a:rPr lang="es-CO" dirty="0" err="1" smtClean="0"/>
              <a:t>legentis</a:t>
            </a:r>
            <a:r>
              <a:rPr lang="es-CO" dirty="0" smtClean="0"/>
              <a:t> in </a:t>
            </a:r>
            <a:r>
              <a:rPr lang="es-CO" dirty="0" err="1" smtClean="0"/>
              <a:t>iis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facit</a:t>
            </a:r>
            <a:r>
              <a:rPr lang="es-CO" dirty="0" smtClean="0"/>
              <a:t> </a:t>
            </a:r>
            <a:r>
              <a:rPr lang="es-CO" dirty="0" err="1" smtClean="0"/>
              <a:t>eorum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.</a:t>
            </a:r>
            <a:endParaRPr lang="es-CO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  <a:cs typeface="Arial" charset="0"/>
              </a:rPr>
              <a:t>VN-AX-PPI-01</a:t>
            </a:r>
            <a:endParaRPr lang="es-CO" dirty="0"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542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0480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5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dirty="0" smtClean="0"/>
              <a:t>“</a:t>
            </a:r>
            <a:r>
              <a:rPr lang="da-DK" dirty="0" smtClean="0"/>
              <a:t>Lorem ipsum dolor sit amet”</a:t>
            </a:r>
            <a:endParaRPr lang="es-CO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35814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CO" dirty="0" err="1" smtClean="0"/>
              <a:t>Consectetuer</a:t>
            </a:r>
            <a:r>
              <a:rPr lang="es-CO" dirty="0" smtClean="0"/>
              <a:t> </a:t>
            </a:r>
            <a:r>
              <a:rPr lang="es-CO" dirty="0" err="1" smtClean="0"/>
              <a:t>Adipiscing</a:t>
            </a:r>
            <a:endParaRPr lang="es-CO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  <a:cs typeface="Arial" charset="0"/>
              </a:rPr>
              <a:t>VN-AX-PPI-01</a:t>
            </a:r>
            <a:endParaRPr lang="es-CO" dirty="0"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650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91440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  <a:cs typeface="Arial" charset="0"/>
              </a:rPr>
              <a:t>VN-AX-PPI-01</a:t>
            </a:r>
            <a:endParaRPr lang="es-CO" dirty="0"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11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ulo Presentación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914400"/>
          </a:xfrm>
          <a:prstGeom prst="rect">
            <a:avLst/>
          </a:prstGeom>
        </p:spPr>
        <p:txBody>
          <a:bodyPr/>
          <a:lstStyle>
            <a:lvl1pPr>
              <a:defRPr sz="5000" b="1" spc="-150">
                <a:solidFill>
                  <a:schemeClr val="bg2"/>
                </a:solidFill>
                <a:latin typeface="Helvetica LT Std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Calibri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37530249"/>
      </p:ext>
    </p:extLst>
  </p:cSld>
  <p:clrMapOvr>
    <a:masterClrMapping/>
  </p:clrMapOvr>
  <p:transition spd="slow">
    <p:fade/>
  </p:transition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286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  <a:cs typeface="Arial" charset="0"/>
              </a:rPr>
              <a:t>VN-AX-PPI-01</a:t>
            </a:r>
            <a:endParaRPr lang="es-CO" dirty="0"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196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le Imag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5720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572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  <a:cs typeface="Arial" charset="0"/>
              </a:rPr>
              <a:t>VN-AX-PPI-01</a:t>
            </a:r>
            <a:endParaRPr lang="es-CO" dirty="0"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61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32004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3200400" y="685800"/>
            <a:ext cx="59436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  <a:cs typeface="Arial" charset="0"/>
              </a:rPr>
              <a:t>VN-AX-PPI-01</a:t>
            </a:r>
            <a:endParaRPr lang="es-CO" dirty="0"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3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1148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495800" y="1143000"/>
            <a:ext cx="4267200" cy="533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sz="3500" b="1" dirty="0" smtClean="0"/>
              <a:t>LOREM IMPSUM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495800" y="1524000"/>
            <a:ext cx="4191000" cy="533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sz="3500" b="1" dirty="0" smtClean="0"/>
              <a:t>DOLOR SIT AMET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495800" y="1981200"/>
            <a:ext cx="4267200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sz="1500" b="1" dirty="0" smtClean="0"/>
              <a:t>CONSECTETUER ADIPISCING</a:t>
            </a:r>
            <a:endParaRPr lang="es-CO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95800" y="2514600"/>
            <a:ext cx="4267200" cy="403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CO" dirty="0" err="1" smtClean="0"/>
              <a:t>Lorem</a:t>
            </a:r>
            <a:r>
              <a:rPr lang="es-CO" dirty="0" smtClean="0"/>
              <a:t> </a:t>
            </a:r>
            <a:r>
              <a:rPr lang="es-CO" dirty="0" err="1" smtClean="0"/>
              <a:t>ipsum</a:t>
            </a:r>
            <a:r>
              <a:rPr lang="es-CO" dirty="0" smtClean="0"/>
              <a:t> dolor </a:t>
            </a:r>
            <a:r>
              <a:rPr lang="es-CO" dirty="0" err="1" smtClean="0"/>
              <a:t>sit</a:t>
            </a:r>
            <a:r>
              <a:rPr lang="es-CO" dirty="0" smtClean="0"/>
              <a:t> </a:t>
            </a:r>
            <a:r>
              <a:rPr lang="es-CO" dirty="0" err="1" smtClean="0"/>
              <a:t>amet</a:t>
            </a:r>
            <a:r>
              <a:rPr lang="es-CO" dirty="0" smtClean="0"/>
              <a:t>, </a:t>
            </a:r>
            <a:r>
              <a:rPr lang="es-CO" dirty="0" err="1" smtClean="0"/>
              <a:t>consectetuer</a:t>
            </a:r>
            <a:r>
              <a:rPr lang="es-CO" dirty="0" smtClean="0"/>
              <a:t> </a:t>
            </a:r>
            <a:r>
              <a:rPr lang="es-CO" dirty="0" err="1" smtClean="0"/>
              <a:t>adipiscing</a:t>
            </a:r>
            <a:r>
              <a:rPr lang="es-CO" dirty="0" smtClean="0"/>
              <a:t> </a:t>
            </a:r>
            <a:r>
              <a:rPr lang="es-CO" dirty="0" err="1" smtClean="0"/>
              <a:t>elit</a:t>
            </a:r>
            <a:r>
              <a:rPr lang="es-CO" dirty="0" smtClean="0"/>
              <a:t>, sed </a:t>
            </a:r>
            <a:r>
              <a:rPr lang="es-CO" dirty="0" err="1" smtClean="0"/>
              <a:t>diam</a:t>
            </a:r>
            <a:r>
              <a:rPr lang="es-CO" dirty="0" smtClean="0"/>
              <a:t> </a:t>
            </a:r>
            <a:r>
              <a:rPr lang="es-CO" dirty="0" err="1" smtClean="0"/>
              <a:t>nonummy</a:t>
            </a:r>
            <a:r>
              <a:rPr lang="es-CO" dirty="0" smtClean="0"/>
              <a:t> </a:t>
            </a:r>
            <a:r>
              <a:rPr lang="es-CO" dirty="0" err="1" smtClean="0"/>
              <a:t>nibh</a:t>
            </a:r>
            <a:r>
              <a:rPr lang="es-CO" dirty="0" smtClean="0"/>
              <a:t> </a:t>
            </a:r>
            <a:r>
              <a:rPr lang="es-CO" dirty="0" err="1" smtClean="0"/>
              <a:t>euismod</a:t>
            </a:r>
            <a:r>
              <a:rPr lang="es-CO" dirty="0" smtClean="0"/>
              <a:t> </a:t>
            </a:r>
            <a:r>
              <a:rPr lang="es-CO" dirty="0" err="1" smtClean="0"/>
              <a:t>tincidunt</a:t>
            </a:r>
            <a:r>
              <a:rPr lang="es-CO" dirty="0" smtClean="0"/>
              <a:t> ut </a:t>
            </a:r>
            <a:r>
              <a:rPr lang="es-CO" dirty="0" err="1" smtClean="0"/>
              <a:t>laoreet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magna </a:t>
            </a:r>
            <a:r>
              <a:rPr lang="es-CO" dirty="0" err="1" smtClean="0"/>
              <a:t>aliquam</a:t>
            </a:r>
            <a:r>
              <a:rPr lang="es-CO" dirty="0" smtClean="0"/>
              <a:t> </a:t>
            </a:r>
            <a:r>
              <a:rPr lang="es-CO" dirty="0" err="1" smtClean="0"/>
              <a:t>erat</a:t>
            </a:r>
            <a:r>
              <a:rPr lang="es-CO" dirty="0" smtClean="0"/>
              <a:t> </a:t>
            </a:r>
            <a:r>
              <a:rPr lang="es-CO" dirty="0" err="1" smtClean="0"/>
              <a:t>volutpat</a:t>
            </a:r>
            <a:r>
              <a:rPr lang="es-CO" dirty="0" smtClean="0"/>
              <a:t>. Ut </a:t>
            </a:r>
            <a:r>
              <a:rPr lang="es-CO" dirty="0" err="1" smtClean="0"/>
              <a:t>wisi</a:t>
            </a:r>
            <a:r>
              <a:rPr lang="es-CO" dirty="0" smtClean="0"/>
              <a:t> </a:t>
            </a:r>
            <a:r>
              <a:rPr lang="es-CO" dirty="0" err="1" smtClean="0"/>
              <a:t>enim</a:t>
            </a:r>
            <a:r>
              <a:rPr lang="es-CO" dirty="0" smtClean="0"/>
              <a:t> ad </a:t>
            </a:r>
            <a:r>
              <a:rPr lang="es-CO" dirty="0" err="1" smtClean="0"/>
              <a:t>minim</a:t>
            </a:r>
            <a:r>
              <a:rPr lang="es-CO" dirty="0" smtClean="0"/>
              <a:t> </a:t>
            </a:r>
            <a:r>
              <a:rPr lang="es-CO" dirty="0" err="1" smtClean="0"/>
              <a:t>veniam</a:t>
            </a:r>
            <a:r>
              <a:rPr lang="es-CO" dirty="0" smtClean="0"/>
              <a:t>, </a:t>
            </a:r>
            <a:r>
              <a:rPr lang="es-CO" dirty="0" err="1" smtClean="0"/>
              <a:t>quis</a:t>
            </a:r>
            <a:r>
              <a:rPr lang="es-CO" dirty="0" smtClean="0"/>
              <a:t> </a:t>
            </a:r>
            <a:r>
              <a:rPr lang="es-CO" dirty="0" err="1" smtClean="0"/>
              <a:t>nostrud</a:t>
            </a:r>
            <a:r>
              <a:rPr lang="es-CO" dirty="0" smtClean="0"/>
              <a:t> </a:t>
            </a:r>
            <a:r>
              <a:rPr lang="es-CO" dirty="0" err="1" smtClean="0"/>
              <a:t>exerci</a:t>
            </a:r>
            <a:r>
              <a:rPr lang="es-CO" dirty="0" smtClean="0"/>
              <a:t> </a:t>
            </a:r>
            <a:r>
              <a:rPr lang="es-CO" dirty="0" err="1" smtClean="0"/>
              <a:t>tation</a:t>
            </a:r>
            <a:r>
              <a:rPr lang="es-CO" dirty="0" smtClean="0"/>
              <a:t> </a:t>
            </a:r>
            <a:r>
              <a:rPr lang="es-CO" dirty="0" err="1" smtClean="0"/>
              <a:t>ullamcorper</a:t>
            </a:r>
            <a:r>
              <a:rPr lang="es-CO" dirty="0" smtClean="0"/>
              <a:t> </a:t>
            </a:r>
            <a:r>
              <a:rPr lang="es-CO" dirty="0" err="1" smtClean="0"/>
              <a:t>suscipit</a:t>
            </a:r>
            <a:r>
              <a:rPr lang="es-CO" dirty="0" smtClean="0"/>
              <a:t> </a:t>
            </a:r>
            <a:r>
              <a:rPr lang="es-CO" dirty="0" err="1" smtClean="0"/>
              <a:t>lobortis</a:t>
            </a:r>
            <a:r>
              <a:rPr lang="es-CO" dirty="0" smtClean="0"/>
              <a:t> </a:t>
            </a:r>
            <a:r>
              <a:rPr lang="es-CO" dirty="0" err="1" smtClean="0"/>
              <a:t>nisl</a:t>
            </a:r>
            <a:r>
              <a:rPr lang="es-CO" dirty="0" smtClean="0"/>
              <a:t> ut </a:t>
            </a:r>
            <a:r>
              <a:rPr lang="es-CO" dirty="0" err="1" smtClean="0"/>
              <a:t>aliquip</a:t>
            </a:r>
            <a:r>
              <a:rPr lang="es-CO" dirty="0" smtClean="0"/>
              <a:t> ex </a:t>
            </a:r>
            <a:r>
              <a:rPr lang="es-CO" dirty="0" err="1" smtClean="0"/>
              <a:t>ea</a:t>
            </a:r>
            <a:r>
              <a:rPr lang="es-CO" dirty="0" smtClean="0"/>
              <a:t> </a:t>
            </a:r>
            <a:r>
              <a:rPr lang="es-CO" dirty="0" err="1" smtClean="0"/>
              <a:t>commodo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.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autem</a:t>
            </a:r>
            <a:r>
              <a:rPr lang="es-CO" dirty="0" smtClean="0"/>
              <a:t>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eum</a:t>
            </a:r>
            <a:r>
              <a:rPr lang="es-CO" dirty="0" smtClean="0"/>
              <a:t> </a:t>
            </a:r>
            <a:r>
              <a:rPr lang="es-CO" dirty="0" err="1" smtClean="0"/>
              <a:t>iriure</a:t>
            </a:r>
            <a:r>
              <a:rPr lang="es-CO" dirty="0" smtClean="0"/>
              <a:t> dolor in </a:t>
            </a:r>
            <a:r>
              <a:rPr lang="es-CO" dirty="0" err="1" smtClean="0"/>
              <a:t>hendrerit</a:t>
            </a:r>
            <a:r>
              <a:rPr lang="es-CO" dirty="0" smtClean="0"/>
              <a:t> in </a:t>
            </a:r>
            <a:r>
              <a:rPr lang="es-CO" dirty="0" err="1" smtClean="0"/>
              <a:t>vulputate</a:t>
            </a:r>
            <a:r>
              <a:rPr lang="es-CO" dirty="0" smtClean="0"/>
              <a:t> </a:t>
            </a:r>
            <a:r>
              <a:rPr lang="es-CO" dirty="0" err="1" smtClean="0"/>
              <a:t>velit</a:t>
            </a:r>
            <a:r>
              <a:rPr lang="es-CO" dirty="0" smtClean="0"/>
              <a:t> </a:t>
            </a:r>
            <a:r>
              <a:rPr lang="es-CO" dirty="0" err="1" smtClean="0"/>
              <a:t>esse</a:t>
            </a:r>
            <a:r>
              <a:rPr lang="es-CO" dirty="0" smtClean="0"/>
              <a:t> </a:t>
            </a:r>
            <a:r>
              <a:rPr lang="es-CO" dirty="0" err="1" smtClean="0"/>
              <a:t>molestie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,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illum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</a:t>
            </a:r>
            <a:r>
              <a:rPr lang="es-CO" dirty="0" err="1" smtClean="0"/>
              <a:t>eu</a:t>
            </a:r>
            <a:r>
              <a:rPr lang="es-CO" dirty="0" smtClean="0"/>
              <a:t> </a:t>
            </a:r>
            <a:r>
              <a:rPr lang="es-CO" dirty="0" err="1" smtClean="0"/>
              <a:t>feugiat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facilisis</a:t>
            </a:r>
            <a:r>
              <a:rPr lang="es-CO" dirty="0" smtClean="0"/>
              <a:t> at vero eros et </a:t>
            </a:r>
            <a:r>
              <a:rPr lang="es-CO" dirty="0" err="1" smtClean="0"/>
              <a:t>accumsan</a:t>
            </a:r>
            <a:r>
              <a:rPr lang="es-CO" dirty="0" smtClean="0"/>
              <a:t> et </a:t>
            </a:r>
            <a:r>
              <a:rPr lang="es-CO" dirty="0" err="1" smtClean="0"/>
              <a:t>iusto</a:t>
            </a:r>
            <a:r>
              <a:rPr lang="es-CO" dirty="0" smtClean="0"/>
              <a:t> odio </a:t>
            </a:r>
            <a:r>
              <a:rPr lang="es-CO" dirty="0" err="1" smtClean="0"/>
              <a:t>dignissim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blandit</a:t>
            </a:r>
            <a:r>
              <a:rPr lang="es-CO" dirty="0" smtClean="0"/>
              <a:t> </a:t>
            </a:r>
            <a:r>
              <a:rPr lang="es-CO" dirty="0" err="1" smtClean="0"/>
              <a:t>praesent</a:t>
            </a:r>
            <a:r>
              <a:rPr lang="es-CO" dirty="0" smtClean="0"/>
              <a:t> </a:t>
            </a:r>
            <a:r>
              <a:rPr lang="es-CO" dirty="0" err="1" smtClean="0"/>
              <a:t>luptatum</a:t>
            </a:r>
            <a:r>
              <a:rPr lang="es-CO" dirty="0" smtClean="0"/>
              <a:t> </a:t>
            </a:r>
            <a:r>
              <a:rPr lang="es-CO" dirty="0" err="1" smtClean="0"/>
              <a:t>zzril</a:t>
            </a:r>
            <a:r>
              <a:rPr lang="es-CO" dirty="0" smtClean="0"/>
              <a:t> </a:t>
            </a:r>
            <a:r>
              <a:rPr lang="es-CO" dirty="0" err="1" smtClean="0"/>
              <a:t>delenit</a:t>
            </a:r>
            <a:r>
              <a:rPr lang="es-CO" dirty="0" smtClean="0"/>
              <a:t> </a:t>
            </a:r>
            <a:r>
              <a:rPr lang="es-CO" dirty="0" err="1" smtClean="0"/>
              <a:t>augue</a:t>
            </a:r>
            <a:r>
              <a:rPr lang="es-CO" dirty="0" smtClean="0"/>
              <a:t>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te </a:t>
            </a:r>
            <a:r>
              <a:rPr lang="es-CO" dirty="0" err="1" smtClean="0"/>
              <a:t>feugait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</a:t>
            </a:r>
            <a:r>
              <a:rPr lang="es-CO" dirty="0" smtClean="0"/>
              <a:t>. </a:t>
            </a:r>
            <a:r>
              <a:rPr lang="es-CO" dirty="0" err="1" smtClean="0"/>
              <a:t>Nam</a:t>
            </a:r>
            <a:r>
              <a:rPr lang="es-CO" dirty="0" smtClean="0"/>
              <a:t> </a:t>
            </a:r>
            <a:r>
              <a:rPr lang="es-CO" dirty="0" err="1" smtClean="0"/>
              <a:t>liber</a:t>
            </a:r>
            <a:r>
              <a:rPr lang="es-CO" dirty="0" smtClean="0"/>
              <a:t> </a:t>
            </a:r>
            <a:r>
              <a:rPr lang="es-CO" dirty="0" err="1" smtClean="0"/>
              <a:t>tempor</a:t>
            </a:r>
            <a:r>
              <a:rPr lang="es-CO" dirty="0" smtClean="0"/>
              <a:t> cum </a:t>
            </a:r>
            <a:r>
              <a:rPr lang="es-CO" dirty="0" err="1" smtClean="0"/>
              <a:t>soluta</a:t>
            </a:r>
            <a:r>
              <a:rPr lang="es-CO" dirty="0" smtClean="0"/>
              <a:t> </a:t>
            </a:r>
            <a:r>
              <a:rPr lang="es-CO" dirty="0" err="1" smtClean="0"/>
              <a:t>nobis</a:t>
            </a:r>
            <a:r>
              <a:rPr lang="es-CO" dirty="0" smtClean="0"/>
              <a:t> </a:t>
            </a:r>
            <a:r>
              <a:rPr lang="es-CO" dirty="0" err="1" smtClean="0"/>
              <a:t>eleifend</a:t>
            </a:r>
            <a:r>
              <a:rPr lang="es-CO" dirty="0" smtClean="0"/>
              <a:t> </a:t>
            </a:r>
            <a:r>
              <a:rPr lang="es-CO" dirty="0" err="1" smtClean="0"/>
              <a:t>option</a:t>
            </a:r>
            <a:r>
              <a:rPr lang="es-CO" dirty="0" smtClean="0"/>
              <a:t> </a:t>
            </a:r>
            <a:r>
              <a:rPr lang="es-CO" dirty="0" err="1" smtClean="0"/>
              <a:t>congue</a:t>
            </a:r>
            <a:r>
              <a:rPr lang="es-CO" dirty="0" smtClean="0"/>
              <a:t> nihil </a:t>
            </a:r>
            <a:r>
              <a:rPr lang="es-CO" dirty="0" err="1" smtClean="0"/>
              <a:t>imperdiet</a:t>
            </a:r>
            <a:r>
              <a:rPr lang="es-CO" dirty="0" smtClean="0"/>
              <a:t> </a:t>
            </a:r>
            <a:r>
              <a:rPr lang="es-CO" dirty="0" err="1" smtClean="0"/>
              <a:t>doming</a:t>
            </a:r>
            <a:r>
              <a:rPr lang="es-CO" dirty="0" smtClean="0"/>
              <a:t> id </a:t>
            </a:r>
            <a:r>
              <a:rPr lang="es-CO" dirty="0" err="1" smtClean="0"/>
              <a:t>quod</a:t>
            </a:r>
            <a:r>
              <a:rPr lang="es-CO" dirty="0" smtClean="0"/>
              <a:t> </a:t>
            </a:r>
            <a:r>
              <a:rPr lang="es-CO" dirty="0" err="1" smtClean="0"/>
              <a:t>mazim</a:t>
            </a:r>
            <a:r>
              <a:rPr lang="es-CO" dirty="0" smtClean="0"/>
              <a:t> </a:t>
            </a:r>
            <a:r>
              <a:rPr lang="es-CO" dirty="0" err="1" smtClean="0"/>
              <a:t>placerat</a:t>
            </a:r>
            <a:r>
              <a:rPr lang="es-CO" dirty="0" smtClean="0"/>
              <a:t> </a:t>
            </a:r>
            <a:r>
              <a:rPr lang="es-CO" dirty="0" err="1" smtClean="0"/>
              <a:t>facer</a:t>
            </a:r>
            <a:r>
              <a:rPr lang="es-CO" dirty="0" smtClean="0"/>
              <a:t> </a:t>
            </a:r>
            <a:r>
              <a:rPr lang="es-CO" dirty="0" err="1" smtClean="0"/>
              <a:t>possim</a:t>
            </a:r>
            <a:r>
              <a:rPr lang="es-CO" dirty="0" smtClean="0"/>
              <a:t> </a:t>
            </a:r>
            <a:r>
              <a:rPr lang="es-CO" dirty="0" err="1" smtClean="0"/>
              <a:t>assum</a:t>
            </a:r>
            <a:r>
              <a:rPr lang="es-CO" dirty="0" smtClean="0"/>
              <a:t>. </a:t>
            </a:r>
            <a:r>
              <a:rPr lang="es-CO" dirty="0" err="1" smtClean="0"/>
              <a:t>Typi</a:t>
            </a:r>
            <a:r>
              <a:rPr lang="es-CO" dirty="0" smtClean="0"/>
              <a:t> non </a:t>
            </a:r>
            <a:r>
              <a:rPr lang="es-CO" dirty="0" err="1" smtClean="0"/>
              <a:t>habent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 </a:t>
            </a:r>
            <a:r>
              <a:rPr lang="es-CO" dirty="0" err="1" smtClean="0"/>
              <a:t>insitam</a:t>
            </a:r>
            <a:r>
              <a:rPr lang="es-CO" dirty="0" smtClean="0"/>
              <a:t>; </a:t>
            </a:r>
            <a:r>
              <a:rPr lang="es-CO" dirty="0" err="1" smtClean="0"/>
              <a:t>est</a:t>
            </a:r>
            <a:r>
              <a:rPr lang="es-CO" dirty="0" smtClean="0"/>
              <a:t> </a:t>
            </a:r>
            <a:r>
              <a:rPr lang="es-CO" dirty="0" err="1" smtClean="0"/>
              <a:t>usus</a:t>
            </a:r>
            <a:r>
              <a:rPr lang="es-CO" dirty="0" smtClean="0"/>
              <a:t> </a:t>
            </a:r>
            <a:r>
              <a:rPr lang="es-CO" dirty="0" err="1" smtClean="0"/>
              <a:t>legentis</a:t>
            </a:r>
            <a:r>
              <a:rPr lang="es-CO" dirty="0" smtClean="0"/>
              <a:t> in </a:t>
            </a:r>
            <a:r>
              <a:rPr lang="es-CO" dirty="0" err="1" smtClean="0"/>
              <a:t>iis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facit</a:t>
            </a:r>
            <a:r>
              <a:rPr lang="es-CO" dirty="0" smtClean="0"/>
              <a:t> </a:t>
            </a:r>
            <a:r>
              <a:rPr lang="es-CO" dirty="0" err="1" smtClean="0"/>
              <a:t>eorum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endParaRPr lang="es-CO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  <a:cs typeface="Arial" charset="0"/>
              </a:rPr>
              <a:t>VN-AX-PPI-01</a:t>
            </a:r>
            <a:endParaRPr lang="es-CO" dirty="0"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507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saico Ima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572000" cy="27432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4572000" cy="33528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572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dirty="0" smtClean="0">
                <a:latin typeface="Calibri"/>
                <a:cs typeface="Arial" charset="0"/>
              </a:rPr>
              <a:t>VN-AX-PPI-01</a:t>
            </a:r>
            <a:endParaRPr lang="es-CO" dirty="0"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879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err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667000" y="3124200"/>
            <a:ext cx="3810000" cy="609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b="1" dirty="0" smtClean="0">
                <a:latin typeface="Helvetica LT Std" pitchFamily="34" charset="0"/>
              </a:rPr>
              <a:t>CIERRE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92810996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BFE40F8-DB58-4E6C-AD51-134CA828ABA2}" type="datetimeFigureOut">
              <a:rPr lang="es-MX" smtClean="0">
                <a:solidFill>
                  <a:srgbClr val="F99D1C"/>
                </a:solidFill>
                <a:latin typeface="Calibri"/>
                <a:cs typeface="Arial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16/12/2016</a:t>
            </a:fld>
            <a:endParaRPr lang="es-MX" dirty="0">
              <a:solidFill>
                <a:srgbClr val="F99D1C"/>
              </a:solidFill>
              <a:latin typeface="Calibri"/>
              <a:cs typeface="Arial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MX" dirty="0">
              <a:solidFill>
                <a:srgbClr val="F99D1C"/>
              </a:solidFill>
              <a:latin typeface="Calibri"/>
              <a:cs typeface="Arial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70FD7B7-3D7E-4593-BA06-94CCFDABD4A2}" type="slidenum">
              <a:rPr lang="es-MX" smtClean="0">
                <a:solidFill>
                  <a:srgbClr val="F99D1C"/>
                </a:solidFill>
                <a:latin typeface="Calibri"/>
                <a:cs typeface="Arial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MX" dirty="0">
              <a:solidFill>
                <a:srgbClr val="F99D1C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809499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9D8984-07A2-4690-8FFA-C8A89C5A4103}" type="datetimeFigureOut">
              <a:rPr lang="es-CO" smtClean="0">
                <a:solidFill>
                  <a:srgbClr val="F99D1C"/>
                </a:solidFill>
                <a:latin typeface="Calibri"/>
                <a:cs typeface="Arial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16/12/2016</a:t>
            </a:fld>
            <a:endParaRPr lang="es-CO" dirty="0">
              <a:solidFill>
                <a:srgbClr val="F99D1C"/>
              </a:solidFill>
              <a:latin typeface="Calibri"/>
              <a:cs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dirty="0">
              <a:solidFill>
                <a:srgbClr val="F99D1C"/>
              </a:solidFill>
              <a:latin typeface="Calibri"/>
              <a:cs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041AFBB-82C1-4EF7-A1F0-E8CB1FDAB982}" type="slidenum">
              <a:rPr lang="es-CO" smtClean="0">
                <a:solidFill>
                  <a:srgbClr val="F99D1C"/>
                </a:solidFill>
                <a:latin typeface="Calibri"/>
                <a:cs typeface="Arial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CO" dirty="0">
              <a:solidFill>
                <a:srgbClr val="F99D1C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103383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06067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54DB64C-0816-4975-AD57-CD1B8F733725}" type="datetimeFigureOut">
              <a:rPr lang="es-ES"/>
              <a:pPr>
                <a:defRPr/>
              </a:pPr>
              <a:t>16/12/2016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325EF2D-74A7-452E-830B-CBF05D2E14BA}" type="slidenum">
              <a:rPr lang="es-ES" altLang="es-CO"/>
              <a:pPr>
                <a:defRPr/>
              </a:pPr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1820244230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4149223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 sz="4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828800" y="3429000"/>
            <a:ext cx="5486400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8399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286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3653464790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828800" y="1676400"/>
            <a:ext cx="5486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828800" y="2514600"/>
            <a:ext cx="5486400" cy="3657600"/>
          </a:xfrm>
          <a:prstGeom prst="rect">
            <a:avLst/>
          </a:prstGeom>
        </p:spPr>
        <p:txBody>
          <a:bodyPr/>
          <a:lstStyle>
            <a:lvl1pPr marL="860425" indent="282575" algn="l">
              <a:buFont typeface="+mj-lt"/>
              <a:buAutoNum type="arabicPeriod"/>
              <a:defRPr sz="2000" b="1" spc="-150">
                <a:solidFill>
                  <a:schemeClr val="tx1"/>
                </a:solidFill>
                <a:latin typeface="Helvetica LT Std" pitchFamily="34" charset="0"/>
              </a:defRPr>
            </a:lvl1pPr>
            <a:lvl2pPr marL="971550" indent="-514350" algn="ctr">
              <a:buFont typeface="+mj-lt"/>
              <a:buAutoNum type="arabicPeriod"/>
              <a:defRPr/>
            </a:lvl2pPr>
            <a:lvl3pPr marL="1371600" indent="-457200" algn="ctr">
              <a:buFont typeface="+mj-lt"/>
              <a:buAutoNum type="arabicPeriod"/>
              <a:defRPr/>
            </a:lvl3pPr>
            <a:lvl4pPr marL="1828800" indent="-457200" algn="ctr">
              <a:buFont typeface="+mj-lt"/>
              <a:buAutoNum type="arabicPeriod"/>
              <a:defRPr/>
            </a:lvl4pPr>
            <a:lvl5pPr marL="2286000" indent="-457200" algn="ctr">
              <a:buFont typeface="+mj-lt"/>
              <a:buAutoNum type="arabicPeriod"/>
              <a:defRPr/>
            </a:lvl5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LOREM</a:t>
            </a:r>
          </a:p>
          <a:p>
            <a:pPr lvl="0"/>
            <a:r>
              <a:rPr lang="en-US" dirty="0" smtClean="0"/>
              <a:t>IPSUM</a:t>
            </a:r>
          </a:p>
          <a:p>
            <a:pPr lvl="0"/>
            <a:endParaRPr lang="en-US" dirty="0" smtClean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190652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14400" y="1066800"/>
            <a:ext cx="7315200" cy="5524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00" b="1" spc="-150" baseline="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14400" y="1600203"/>
            <a:ext cx="7315200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spc="-15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4400" y="1981200"/>
            <a:ext cx="7315200" cy="441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s-CO" sz="1400" kern="1200" dirty="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CO" dirty="0" err="1" smtClean="0"/>
              <a:t>Lorem</a:t>
            </a:r>
            <a:r>
              <a:rPr lang="es-CO" dirty="0" smtClean="0"/>
              <a:t> </a:t>
            </a:r>
            <a:r>
              <a:rPr lang="es-CO" dirty="0" err="1" smtClean="0"/>
              <a:t>ipsum</a:t>
            </a:r>
            <a:r>
              <a:rPr lang="es-CO" dirty="0" smtClean="0"/>
              <a:t> dolor </a:t>
            </a:r>
            <a:r>
              <a:rPr lang="es-CO" dirty="0" err="1" smtClean="0"/>
              <a:t>sit</a:t>
            </a:r>
            <a:r>
              <a:rPr lang="es-CO" dirty="0" smtClean="0"/>
              <a:t> </a:t>
            </a:r>
            <a:r>
              <a:rPr lang="es-CO" dirty="0" err="1" smtClean="0"/>
              <a:t>amet</a:t>
            </a:r>
            <a:r>
              <a:rPr lang="es-CO" dirty="0" smtClean="0"/>
              <a:t>, </a:t>
            </a:r>
            <a:r>
              <a:rPr lang="es-CO" dirty="0" err="1" smtClean="0"/>
              <a:t>consectetuer</a:t>
            </a:r>
            <a:r>
              <a:rPr lang="es-CO" dirty="0" smtClean="0"/>
              <a:t> </a:t>
            </a:r>
            <a:r>
              <a:rPr lang="es-CO" dirty="0" err="1" smtClean="0"/>
              <a:t>adipiscing</a:t>
            </a:r>
            <a:r>
              <a:rPr lang="es-CO" dirty="0" smtClean="0"/>
              <a:t> </a:t>
            </a:r>
            <a:r>
              <a:rPr lang="es-CO" dirty="0" err="1" smtClean="0"/>
              <a:t>elit</a:t>
            </a:r>
            <a:r>
              <a:rPr lang="es-CO" dirty="0" smtClean="0"/>
              <a:t>, sed </a:t>
            </a:r>
            <a:r>
              <a:rPr lang="es-CO" dirty="0" err="1" smtClean="0"/>
              <a:t>diam</a:t>
            </a:r>
            <a:r>
              <a:rPr lang="es-CO" dirty="0" smtClean="0"/>
              <a:t> </a:t>
            </a:r>
            <a:r>
              <a:rPr lang="es-CO" dirty="0" err="1" smtClean="0"/>
              <a:t>nonummy</a:t>
            </a:r>
            <a:r>
              <a:rPr lang="es-CO" dirty="0" smtClean="0"/>
              <a:t> </a:t>
            </a:r>
            <a:r>
              <a:rPr lang="es-CO" dirty="0" err="1" smtClean="0"/>
              <a:t>nibh</a:t>
            </a:r>
            <a:r>
              <a:rPr lang="es-CO" dirty="0" smtClean="0"/>
              <a:t> </a:t>
            </a:r>
            <a:r>
              <a:rPr lang="es-CO" dirty="0" err="1" smtClean="0"/>
              <a:t>euismod</a:t>
            </a:r>
            <a:r>
              <a:rPr lang="es-CO" dirty="0" smtClean="0"/>
              <a:t> </a:t>
            </a:r>
            <a:r>
              <a:rPr lang="es-CO" dirty="0" err="1" smtClean="0"/>
              <a:t>tincidunt</a:t>
            </a:r>
            <a:r>
              <a:rPr lang="es-CO" dirty="0" smtClean="0"/>
              <a:t> ut </a:t>
            </a:r>
            <a:r>
              <a:rPr lang="es-CO" dirty="0" err="1" smtClean="0"/>
              <a:t>laoreet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magna </a:t>
            </a:r>
            <a:r>
              <a:rPr lang="es-CO" dirty="0" err="1" smtClean="0"/>
              <a:t>aliquam</a:t>
            </a:r>
            <a:r>
              <a:rPr lang="es-CO" dirty="0" smtClean="0"/>
              <a:t> </a:t>
            </a:r>
            <a:r>
              <a:rPr lang="es-CO" dirty="0" err="1" smtClean="0"/>
              <a:t>erat</a:t>
            </a:r>
            <a:r>
              <a:rPr lang="es-CO" dirty="0" smtClean="0"/>
              <a:t> </a:t>
            </a:r>
            <a:r>
              <a:rPr lang="es-CO" dirty="0" err="1" smtClean="0"/>
              <a:t>volutpat</a:t>
            </a:r>
            <a:r>
              <a:rPr lang="es-CO" dirty="0" smtClean="0"/>
              <a:t>. Ut </a:t>
            </a:r>
            <a:r>
              <a:rPr lang="es-CO" dirty="0" err="1" smtClean="0"/>
              <a:t>wisi</a:t>
            </a:r>
            <a:r>
              <a:rPr lang="es-CO" dirty="0" smtClean="0"/>
              <a:t> </a:t>
            </a:r>
            <a:r>
              <a:rPr lang="es-CO" dirty="0" err="1" smtClean="0"/>
              <a:t>enim</a:t>
            </a:r>
            <a:r>
              <a:rPr lang="es-CO" dirty="0" smtClean="0"/>
              <a:t> ad </a:t>
            </a:r>
            <a:r>
              <a:rPr lang="es-CO" dirty="0" err="1" smtClean="0"/>
              <a:t>minim</a:t>
            </a:r>
            <a:r>
              <a:rPr lang="es-CO" dirty="0" smtClean="0"/>
              <a:t> </a:t>
            </a:r>
            <a:r>
              <a:rPr lang="es-CO" dirty="0" err="1" smtClean="0"/>
              <a:t>veniam</a:t>
            </a:r>
            <a:r>
              <a:rPr lang="es-CO" dirty="0" smtClean="0"/>
              <a:t>, </a:t>
            </a:r>
            <a:r>
              <a:rPr lang="es-CO" dirty="0" err="1" smtClean="0"/>
              <a:t>quis</a:t>
            </a:r>
            <a:r>
              <a:rPr lang="es-CO" dirty="0" smtClean="0"/>
              <a:t> </a:t>
            </a:r>
            <a:r>
              <a:rPr lang="es-CO" dirty="0" err="1" smtClean="0"/>
              <a:t>nostrud</a:t>
            </a:r>
            <a:r>
              <a:rPr lang="es-CO" dirty="0" smtClean="0"/>
              <a:t> </a:t>
            </a:r>
            <a:r>
              <a:rPr lang="es-CO" dirty="0" err="1" smtClean="0"/>
              <a:t>exerci</a:t>
            </a:r>
            <a:r>
              <a:rPr lang="es-CO" dirty="0" smtClean="0"/>
              <a:t> </a:t>
            </a:r>
            <a:r>
              <a:rPr lang="es-CO" dirty="0" err="1" smtClean="0"/>
              <a:t>tation</a:t>
            </a:r>
            <a:r>
              <a:rPr lang="es-CO" dirty="0" smtClean="0"/>
              <a:t> </a:t>
            </a:r>
            <a:r>
              <a:rPr lang="es-CO" dirty="0" err="1" smtClean="0"/>
              <a:t>ullamcorper</a:t>
            </a:r>
            <a:r>
              <a:rPr lang="es-CO" dirty="0" smtClean="0"/>
              <a:t> </a:t>
            </a:r>
            <a:r>
              <a:rPr lang="es-CO" dirty="0" err="1" smtClean="0"/>
              <a:t>suscipit</a:t>
            </a:r>
            <a:r>
              <a:rPr lang="es-CO" dirty="0" smtClean="0"/>
              <a:t> </a:t>
            </a:r>
            <a:r>
              <a:rPr lang="es-CO" dirty="0" err="1" smtClean="0"/>
              <a:t>lobortis</a:t>
            </a:r>
            <a:r>
              <a:rPr lang="es-CO" dirty="0" smtClean="0"/>
              <a:t> </a:t>
            </a:r>
            <a:r>
              <a:rPr lang="es-CO" dirty="0" err="1" smtClean="0"/>
              <a:t>nisl</a:t>
            </a:r>
            <a:r>
              <a:rPr lang="es-CO" dirty="0" smtClean="0"/>
              <a:t> ut </a:t>
            </a:r>
            <a:r>
              <a:rPr lang="es-CO" dirty="0" err="1" smtClean="0"/>
              <a:t>aliquip</a:t>
            </a:r>
            <a:r>
              <a:rPr lang="es-CO" dirty="0" smtClean="0"/>
              <a:t> ex </a:t>
            </a:r>
            <a:r>
              <a:rPr lang="es-CO" dirty="0" err="1" smtClean="0"/>
              <a:t>ea</a:t>
            </a:r>
            <a:r>
              <a:rPr lang="es-CO" dirty="0" smtClean="0"/>
              <a:t> </a:t>
            </a:r>
            <a:r>
              <a:rPr lang="es-CO" dirty="0" err="1" smtClean="0"/>
              <a:t>commodo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.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autem</a:t>
            </a:r>
            <a:r>
              <a:rPr lang="es-CO" dirty="0" smtClean="0"/>
              <a:t>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eum</a:t>
            </a:r>
            <a:r>
              <a:rPr lang="es-CO" dirty="0" smtClean="0"/>
              <a:t> </a:t>
            </a:r>
            <a:r>
              <a:rPr lang="es-CO" dirty="0" err="1" smtClean="0"/>
              <a:t>iriure</a:t>
            </a:r>
            <a:r>
              <a:rPr lang="es-CO" dirty="0" smtClean="0"/>
              <a:t> dolor in </a:t>
            </a:r>
            <a:r>
              <a:rPr lang="es-CO" dirty="0" err="1" smtClean="0"/>
              <a:t>hendrerit</a:t>
            </a:r>
            <a:r>
              <a:rPr lang="es-CO" dirty="0" smtClean="0"/>
              <a:t> in </a:t>
            </a:r>
            <a:r>
              <a:rPr lang="es-CO" dirty="0" err="1" smtClean="0"/>
              <a:t>vulputate</a:t>
            </a:r>
            <a:r>
              <a:rPr lang="es-CO" dirty="0" smtClean="0"/>
              <a:t> </a:t>
            </a:r>
            <a:r>
              <a:rPr lang="es-CO" dirty="0" err="1" smtClean="0"/>
              <a:t>velit</a:t>
            </a:r>
            <a:r>
              <a:rPr lang="es-CO" dirty="0" smtClean="0"/>
              <a:t> </a:t>
            </a:r>
            <a:r>
              <a:rPr lang="es-CO" dirty="0" err="1" smtClean="0"/>
              <a:t>esse</a:t>
            </a:r>
            <a:r>
              <a:rPr lang="es-CO" dirty="0" smtClean="0"/>
              <a:t> </a:t>
            </a:r>
            <a:r>
              <a:rPr lang="es-CO" dirty="0" err="1" smtClean="0"/>
              <a:t>molestie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,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illum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</a:t>
            </a:r>
            <a:r>
              <a:rPr lang="es-CO" dirty="0" err="1" smtClean="0"/>
              <a:t>eu</a:t>
            </a:r>
            <a:r>
              <a:rPr lang="es-CO" dirty="0" smtClean="0"/>
              <a:t> </a:t>
            </a:r>
            <a:r>
              <a:rPr lang="es-CO" dirty="0" err="1" smtClean="0"/>
              <a:t>feugiat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facilisis</a:t>
            </a:r>
            <a:r>
              <a:rPr lang="es-CO" dirty="0" smtClean="0"/>
              <a:t> at vero eros et </a:t>
            </a:r>
            <a:r>
              <a:rPr lang="es-CO" dirty="0" err="1" smtClean="0"/>
              <a:t>accumsan</a:t>
            </a:r>
            <a:r>
              <a:rPr lang="es-CO" dirty="0" smtClean="0"/>
              <a:t> et </a:t>
            </a:r>
            <a:r>
              <a:rPr lang="es-CO" dirty="0" err="1" smtClean="0"/>
              <a:t>iusto</a:t>
            </a:r>
            <a:r>
              <a:rPr lang="es-CO" dirty="0" smtClean="0"/>
              <a:t> odio </a:t>
            </a:r>
            <a:r>
              <a:rPr lang="es-CO" dirty="0" err="1" smtClean="0"/>
              <a:t>dignissim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blandit</a:t>
            </a:r>
            <a:r>
              <a:rPr lang="es-CO" dirty="0" smtClean="0"/>
              <a:t> </a:t>
            </a:r>
            <a:r>
              <a:rPr lang="es-CO" dirty="0" err="1" smtClean="0"/>
              <a:t>praesent</a:t>
            </a:r>
            <a:r>
              <a:rPr lang="es-CO" dirty="0" smtClean="0"/>
              <a:t> </a:t>
            </a:r>
            <a:r>
              <a:rPr lang="es-CO" dirty="0" err="1" smtClean="0"/>
              <a:t>luptatum</a:t>
            </a:r>
            <a:r>
              <a:rPr lang="es-CO" dirty="0" smtClean="0"/>
              <a:t> </a:t>
            </a:r>
            <a:r>
              <a:rPr lang="es-CO" dirty="0" err="1" smtClean="0"/>
              <a:t>zzril</a:t>
            </a:r>
            <a:r>
              <a:rPr lang="es-CO" dirty="0" smtClean="0"/>
              <a:t> </a:t>
            </a:r>
            <a:r>
              <a:rPr lang="es-CO" dirty="0" err="1" smtClean="0"/>
              <a:t>delenit</a:t>
            </a:r>
            <a:r>
              <a:rPr lang="es-CO" dirty="0" smtClean="0"/>
              <a:t> </a:t>
            </a:r>
            <a:r>
              <a:rPr lang="es-CO" dirty="0" err="1" smtClean="0"/>
              <a:t>augue</a:t>
            </a:r>
            <a:r>
              <a:rPr lang="es-CO" dirty="0" smtClean="0"/>
              <a:t>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te </a:t>
            </a:r>
            <a:r>
              <a:rPr lang="es-CO" dirty="0" err="1" smtClean="0"/>
              <a:t>feugait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</a:t>
            </a:r>
            <a:r>
              <a:rPr lang="es-CO" dirty="0" smtClean="0"/>
              <a:t>. </a:t>
            </a:r>
            <a:r>
              <a:rPr lang="es-CO" dirty="0" err="1" smtClean="0"/>
              <a:t>Nam</a:t>
            </a:r>
            <a:r>
              <a:rPr lang="es-CO" dirty="0" smtClean="0"/>
              <a:t> </a:t>
            </a:r>
            <a:r>
              <a:rPr lang="es-CO" dirty="0" err="1" smtClean="0"/>
              <a:t>liber</a:t>
            </a:r>
            <a:r>
              <a:rPr lang="es-CO" dirty="0" smtClean="0"/>
              <a:t> </a:t>
            </a:r>
            <a:r>
              <a:rPr lang="es-CO" dirty="0" err="1" smtClean="0"/>
              <a:t>tempor</a:t>
            </a:r>
            <a:r>
              <a:rPr lang="es-CO" dirty="0" smtClean="0"/>
              <a:t> cum </a:t>
            </a:r>
            <a:r>
              <a:rPr lang="es-CO" dirty="0" err="1" smtClean="0"/>
              <a:t>soluta</a:t>
            </a:r>
            <a:r>
              <a:rPr lang="es-CO" dirty="0" smtClean="0"/>
              <a:t> </a:t>
            </a:r>
            <a:r>
              <a:rPr lang="es-CO" dirty="0" err="1" smtClean="0"/>
              <a:t>nobis</a:t>
            </a:r>
            <a:r>
              <a:rPr lang="es-CO" dirty="0" smtClean="0"/>
              <a:t> </a:t>
            </a:r>
            <a:r>
              <a:rPr lang="es-CO" dirty="0" err="1" smtClean="0"/>
              <a:t>eleifend</a:t>
            </a:r>
            <a:r>
              <a:rPr lang="es-CO" dirty="0" smtClean="0"/>
              <a:t> </a:t>
            </a:r>
            <a:r>
              <a:rPr lang="es-CO" dirty="0" err="1" smtClean="0"/>
              <a:t>option</a:t>
            </a:r>
            <a:r>
              <a:rPr lang="es-CO" dirty="0" smtClean="0"/>
              <a:t> </a:t>
            </a:r>
            <a:r>
              <a:rPr lang="es-CO" dirty="0" err="1" smtClean="0"/>
              <a:t>congue</a:t>
            </a:r>
            <a:r>
              <a:rPr lang="es-CO" dirty="0" smtClean="0"/>
              <a:t> nihil </a:t>
            </a:r>
            <a:r>
              <a:rPr lang="es-CO" dirty="0" err="1" smtClean="0"/>
              <a:t>imperdiet</a:t>
            </a:r>
            <a:r>
              <a:rPr lang="es-CO" dirty="0" smtClean="0"/>
              <a:t> </a:t>
            </a:r>
            <a:r>
              <a:rPr lang="es-CO" dirty="0" err="1" smtClean="0"/>
              <a:t>doming</a:t>
            </a:r>
            <a:r>
              <a:rPr lang="es-CO" dirty="0" smtClean="0"/>
              <a:t> id </a:t>
            </a:r>
            <a:r>
              <a:rPr lang="es-CO" dirty="0" err="1" smtClean="0"/>
              <a:t>quod</a:t>
            </a:r>
            <a:r>
              <a:rPr lang="es-CO" dirty="0" smtClean="0"/>
              <a:t> </a:t>
            </a:r>
            <a:r>
              <a:rPr lang="es-CO" dirty="0" err="1" smtClean="0"/>
              <a:t>mazim</a:t>
            </a:r>
            <a:r>
              <a:rPr lang="es-CO" dirty="0" smtClean="0"/>
              <a:t> </a:t>
            </a:r>
            <a:r>
              <a:rPr lang="es-CO" dirty="0" err="1" smtClean="0"/>
              <a:t>placerat</a:t>
            </a:r>
            <a:r>
              <a:rPr lang="es-CO" dirty="0" smtClean="0"/>
              <a:t> </a:t>
            </a:r>
            <a:r>
              <a:rPr lang="es-CO" dirty="0" err="1" smtClean="0"/>
              <a:t>facer</a:t>
            </a:r>
            <a:r>
              <a:rPr lang="es-CO" dirty="0" smtClean="0"/>
              <a:t> </a:t>
            </a:r>
            <a:r>
              <a:rPr lang="es-CO" dirty="0" err="1" smtClean="0"/>
              <a:t>possim</a:t>
            </a:r>
            <a:r>
              <a:rPr lang="es-CO" dirty="0" smtClean="0"/>
              <a:t> </a:t>
            </a:r>
            <a:r>
              <a:rPr lang="es-CO" dirty="0" err="1" smtClean="0"/>
              <a:t>assum</a:t>
            </a:r>
            <a:r>
              <a:rPr lang="es-CO" dirty="0" smtClean="0"/>
              <a:t>. </a:t>
            </a:r>
            <a:r>
              <a:rPr lang="es-CO" dirty="0" err="1" smtClean="0"/>
              <a:t>Typi</a:t>
            </a:r>
            <a:r>
              <a:rPr lang="es-CO" dirty="0" smtClean="0"/>
              <a:t> non </a:t>
            </a:r>
            <a:r>
              <a:rPr lang="es-CO" dirty="0" err="1" smtClean="0"/>
              <a:t>habent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 </a:t>
            </a:r>
            <a:r>
              <a:rPr lang="es-CO" dirty="0" err="1" smtClean="0"/>
              <a:t>insitam</a:t>
            </a:r>
            <a:r>
              <a:rPr lang="es-CO" dirty="0" smtClean="0"/>
              <a:t>; </a:t>
            </a:r>
            <a:r>
              <a:rPr lang="es-CO" dirty="0" err="1" smtClean="0"/>
              <a:t>est</a:t>
            </a:r>
            <a:r>
              <a:rPr lang="es-CO" dirty="0" smtClean="0"/>
              <a:t> </a:t>
            </a:r>
            <a:r>
              <a:rPr lang="es-CO" dirty="0" err="1" smtClean="0"/>
              <a:t>usus</a:t>
            </a:r>
            <a:r>
              <a:rPr lang="es-CO" dirty="0" smtClean="0"/>
              <a:t> </a:t>
            </a:r>
            <a:r>
              <a:rPr lang="es-CO" dirty="0" err="1" smtClean="0"/>
              <a:t>legentis</a:t>
            </a:r>
            <a:r>
              <a:rPr lang="es-CO" dirty="0" smtClean="0"/>
              <a:t> in </a:t>
            </a:r>
            <a:r>
              <a:rPr lang="es-CO" dirty="0" err="1" smtClean="0"/>
              <a:t>iis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facit</a:t>
            </a:r>
            <a:r>
              <a:rPr lang="es-CO" dirty="0" smtClean="0"/>
              <a:t> </a:t>
            </a:r>
            <a:r>
              <a:rPr lang="es-CO" dirty="0" err="1" smtClean="0"/>
              <a:t>eorum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.</a:t>
            </a:r>
            <a:endParaRPr lang="es-CO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834614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14400" y="30480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5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914400" y="35814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27154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9144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71042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286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695541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le Imag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572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195018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32004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3200400" y="685800"/>
            <a:ext cx="59436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684733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1148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495800" y="1143000"/>
            <a:ext cx="4267200" cy="533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495800" y="1524000"/>
            <a:ext cx="4191000" cy="533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495800" y="1981200"/>
            <a:ext cx="4267200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495800" y="2514600"/>
            <a:ext cx="4267200" cy="403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370600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saico Ima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572000" cy="27432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4572000" cy="33528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572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570377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err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667000" y="3124200"/>
            <a:ext cx="3810000" cy="609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487029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ble Imag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572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808504640"/>
      </p:ext>
    </p:extLst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B8334657-65BB-4953-85C1-A610892C4F6A}" type="datetimeFigureOut">
              <a:rPr lang="en-US"/>
              <a:pPr>
                <a:defRPr/>
              </a:pPr>
              <a:t>12/16/2016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2EB7C7E-1E02-4C1C-9798-9771850ED6A8}" type="slidenum">
              <a:rPr lang="en-US" altLang="es-CO"/>
              <a:pPr>
                <a:defRPr/>
              </a:pPr>
              <a:t>‹Nº›</a:t>
            </a:fld>
            <a:endParaRPr lang="en-US" altLang="es-CO" dirty="0"/>
          </a:p>
        </p:txBody>
      </p:sp>
    </p:spTree>
    <p:extLst>
      <p:ext uri="{BB962C8B-B14F-4D97-AF65-F5344CB8AC3E}">
        <p14:creationId xmlns:p14="http://schemas.microsoft.com/office/powerpoint/2010/main" val="1507930636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0D581E82-EB7E-44B6-AECC-D0C0241ECB10}" type="datetimeFigureOut">
              <a:rPr lang="en-US"/>
              <a:pPr>
                <a:defRPr/>
              </a:pPr>
              <a:t>12/16/2016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870CC3D-262E-40F2-B233-27470B28BC2D}" type="slidenum">
              <a:rPr lang="en-US" altLang="es-CO"/>
              <a:pPr>
                <a:defRPr/>
              </a:pPr>
              <a:t>‹Nº›</a:t>
            </a:fld>
            <a:endParaRPr lang="en-US" altLang="es-CO" dirty="0"/>
          </a:p>
        </p:txBody>
      </p:sp>
    </p:spTree>
    <p:extLst>
      <p:ext uri="{BB962C8B-B14F-4D97-AF65-F5344CB8AC3E}">
        <p14:creationId xmlns:p14="http://schemas.microsoft.com/office/powerpoint/2010/main" val="4203504099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 descr="pp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14571"/>
            <a:ext cx="4038600" cy="3911609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accent6">
                  <a:lumMod val="75000"/>
                </a:schemeClr>
              </a:buClr>
              <a:defRPr sz="2400"/>
            </a:lvl2pPr>
            <a:lvl3pPr>
              <a:buClr>
                <a:schemeClr val="accent6">
                  <a:lumMod val="75000"/>
                </a:schemeClr>
              </a:buClr>
              <a:defRPr sz="20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800"/>
            </a:lvl4pPr>
            <a:lvl5pPr>
              <a:buClr>
                <a:schemeClr val="accent6">
                  <a:lumMod val="7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14571"/>
            <a:ext cx="4038600" cy="391160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4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0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90F93B81-B473-4411-B4A7-9B673CFEF69A}" type="datetimeFigureOut">
              <a:rPr lang="en-US"/>
              <a:pPr>
                <a:defRPr/>
              </a:pPr>
              <a:t>12/16/2016</a:t>
            </a:fld>
            <a:endParaRPr lang="en-US" dirty="0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82565DE-7978-4706-955F-5D0A6F5E1C66}" type="slidenum">
              <a:rPr lang="en-US" altLang="es-CO"/>
              <a:pPr>
                <a:defRPr/>
              </a:pPr>
              <a:t>‹Nº›</a:t>
            </a:fld>
            <a:endParaRPr lang="en-US" altLang="es-CO" dirty="0"/>
          </a:p>
        </p:txBody>
      </p:sp>
    </p:spTree>
    <p:extLst>
      <p:ext uri="{BB962C8B-B14F-4D97-AF65-F5344CB8AC3E}">
        <p14:creationId xmlns:p14="http://schemas.microsoft.com/office/powerpoint/2010/main" val="3438662538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 Imagen" descr="pp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2071677"/>
            <a:ext cx="4040188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714638"/>
            <a:ext cx="4040188" cy="341154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75000"/>
                </a:schemeClr>
              </a:buClr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600"/>
            </a:lvl4pPr>
            <a:lvl5pPr>
              <a:buClr>
                <a:schemeClr val="accent6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3" y="2071677"/>
            <a:ext cx="4041775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3" y="2714638"/>
            <a:ext cx="4041775" cy="341154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75000"/>
                </a:schemeClr>
              </a:buClr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600"/>
            </a:lvl4pPr>
            <a:lvl5pPr>
              <a:buClr>
                <a:schemeClr val="accent6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8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EA5E746F-89FD-4ADF-A85C-C412BCD2BB8E}" type="datetimeFigureOut">
              <a:rPr lang="en-US"/>
              <a:pPr>
                <a:defRPr/>
              </a:pPr>
              <a:t>12/16/2016</a:t>
            </a:fld>
            <a:endParaRPr lang="en-US" dirty="0"/>
          </a:p>
        </p:txBody>
      </p:sp>
      <p:sp>
        <p:nvSpPr>
          <p:cNvPr id="9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2380D1E-F4CA-48CD-B615-C1C8B31C2E31}" type="slidenum">
              <a:rPr lang="en-US" altLang="es-CO"/>
              <a:pPr>
                <a:defRPr/>
              </a:pPr>
              <a:t>‹Nº›</a:t>
            </a:fld>
            <a:endParaRPr lang="en-US" altLang="es-CO" dirty="0"/>
          </a:p>
        </p:txBody>
      </p:sp>
    </p:spTree>
    <p:extLst>
      <p:ext uri="{BB962C8B-B14F-4D97-AF65-F5344CB8AC3E}">
        <p14:creationId xmlns:p14="http://schemas.microsoft.com/office/powerpoint/2010/main" val="437650407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Imagen" descr="pp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3896FF43-0E4B-4ABC-9E7F-56DC148C7705}" type="datetimeFigureOut">
              <a:rPr lang="en-US"/>
              <a:pPr>
                <a:defRPr/>
              </a:pPr>
              <a:t>12/16/2016</a:t>
            </a:fld>
            <a:endParaRPr lang="en-US" dirty="0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54A8334-2FEA-4F7B-BD83-457197B7C3D0}" type="slidenum">
              <a:rPr lang="en-US" altLang="es-CO"/>
              <a:pPr>
                <a:defRPr/>
              </a:pPr>
              <a:t>‹Nº›</a:t>
            </a:fld>
            <a:endParaRPr lang="en-US" altLang="es-CO" dirty="0"/>
          </a:p>
        </p:txBody>
      </p:sp>
    </p:spTree>
    <p:extLst>
      <p:ext uri="{BB962C8B-B14F-4D97-AF65-F5344CB8AC3E}">
        <p14:creationId xmlns:p14="http://schemas.microsoft.com/office/powerpoint/2010/main" val="3168761057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pp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143135"/>
            <a:ext cx="8229600" cy="39830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E26E7089-A2AC-4A53-9BA9-40CFF2FE1977}" type="datetimeFigureOut">
              <a:rPr lang="en-US"/>
              <a:pPr>
                <a:defRPr/>
              </a:pPr>
              <a:t>12/16/2016</a:t>
            </a:fld>
            <a:endParaRPr lang="en-U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DFC4C9B-163B-443D-B389-AB0D598CF7D1}" type="slidenum">
              <a:rPr lang="en-US" altLang="es-CO"/>
              <a:pPr>
                <a:defRPr/>
              </a:pPr>
              <a:t>‹Nº›</a:t>
            </a:fld>
            <a:endParaRPr lang="en-US" altLang="es-CO" dirty="0"/>
          </a:p>
        </p:txBody>
      </p:sp>
    </p:spTree>
    <p:extLst>
      <p:ext uri="{BB962C8B-B14F-4D97-AF65-F5344CB8AC3E}">
        <p14:creationId xmlns:p14="http://schemas.microsoft.com/office/powerpoint/2010/main" val="3742920930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 descr="pp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14571"/>
            <a:ext cx="4038600" cy="3911609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accent6">
                  <a:lumMod val="75000"/>
                </a:schemeClr>
              </a:buClr>
              <a:defRPr sz="2400"/>
            </a:lvl2pPr>
            <a:lvl3pPr>
              <a:buClr>
                <a:schemeClr val="accent6">
                  <a:lumMod val="75000"/>
                </a:schemeClr>
              </a:buClr>
              <a:defRPr sz="20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800"/>
            </a:lvl4pPr>
            <a:lvl5pPr>
              <a:buClr>
                <a:schemeClr val="accent6">
                  <a:lumMod val="7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14571"/>
            <a:ext cx="4038600" cy="391160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4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0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610157CD-D702-4F41-9C96-DAFFEF0E55B0}" type="datetimeFigureOut">
              <a:rPr lang="en-US"/>
              <a:pPr>
                <a:defRPr/>
              </a:pPr>
              <a:t>12/16/2016</a:t>
            </a:fld>
            <a:endParaRPr lang="en-US" dirty="0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3A01FAC-27C8-4F75-B647-C9926525545C}" type="slidenum">
              <a:rPr lang="en-US" altLang="es-CO"/>
              <a:pPr>
                <a:defRPr/>
              </a:pPr>
              <a:t>‹Nº›</a:t>
            </a:fld>
            <a:endParaRPr lang="en-US" altLang="es-CO" dirty="0"/>
          </a:p>
        </p:txBody>
      </p:sp>
    </p:spTree>
    <p:extLst>
      <p:ext uri="{BB962C8B-B14F-4D97-AF65-F5344CB8AC3E}">
        <p14:creationId xmlns:p14="http://schemas.microsoft.com/office/powerpoint/2010/main" val="1982567878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 Imagen" descr="pp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2071677"/>
            <a:ext cx="4040188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714638"/>
            <a:ext cx="4040188" cy="341154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75000"/>
                </a:schemeClr>
              </a:buClr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600"/>
            </a:lvl4pPr>
            <a:lvl5pPr>
              <a:buClr>
                <a:schemeClr val="accent6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3" y="2071677"/>
            <a:ext cx="4041775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3" y="2714638"/>
            <a:ext cx="4041775" cy="341154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75000"/>
                </a:schemeClr>
              </a:buClr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600"/>
            </a:lvl4pPr>
            <a:lvl5pPr>
              <a:buClr>
                <a:schemeClr val="accent6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8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75FF5043-1254-49D3-86F0-5C9F017E8915}" type="datetimeFigureOut">
              <a:rPr lang="en-US"/>
              <a:pPr>
                <a:defRPr/>
              </a:pPr>
              <a:t>12/16/2016</a:t>
            </a:fld>
            <a:endParaRPr lang="en-US" dirty="0"/>
          </a:p>
        </p:txBody>
      </p:sp>
      <p:sp>
        <p:nvSpPr>
          <p:cNvPr id="9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1204E50-4BE1-4F84-B4E6-8AED45858E2C}" type="slidenum">
              <a:rPr lang="en-US" altLang="es-CO"/>
              <a:pPr>
                <a:defRPr/>
              </a:pPr>
              <a:t>‹Nº›</a:t>
            </a:fld>
            <a:endParaRPr lang="en-US" altLang="es-CO" dirty="0"/>
          </a:p>
        </p:txBody>
      </p:sp>
    </p:spTree>
    <p:extLst>
      <p:ext uri="{BB962C8B-B14F-4D97-AF65-F5344CB8AC3E}">
        <p14:creationId xmlns:p14="http://schemas.microsoft.com/office/powerpoint/2010/main" val="3100274412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Imagen" descr="pp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B988F3E3-6083-4492-BF42-E3AB94583206}" type="datetimeFigureOut">
              <a:rPr lang="en-US"/>
              <a:pPr>
                <a:defRPr/>
              </a:pPr>
              <a:t>12/16/2016</a:t>
            </a:fld>
            <a:endParaRPr lang="en-US" dirty="0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C9367D6-ECF4-45A6-87DF-99BFBAED9E83}" type="slidenum">
              <a:rPr lang="en-US" altLang="es-CO"/>
              <a:pPr>
                <a:defRPr/>
              </a:pPr>
              <a:t>‹Nº›</a:t>
            </a:fld>
            <a:endParaRPr lang="en-US" altLang="es-CO" dirty="0"/>
          </a:p>
        </p:txBody>
      </p:sp>
    </p:spTree>
    <p:extLst>
      <p:ext uri="{BB962C8B-B14F-4D97-AF65-F5344CB8AC3E}">
        <p14:creationId xmlns:p14="http://schemas.microsoft.com/office/powerpoint/2010/main" val="933491029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pp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143135"/>
            <a:ext cx="8229600" cy="39830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20F987D1-FD93-4BE6-882B-9C7B6D76A24B}" type="datetimeFigureOut">
              <a:rPr lang="en-US"/>
              <a:pPr>
                <a:defRPr/>
              </a:pPr>
              <a:t>12/16/2016</a:t>
            </a:fld>
            <a:endParaRPr lang="en-U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7E7DAAB-F640-4926-8526-F22B5EE2D306}" type="slidenum">
              <a:rPr lang="en-US" altLang="es-CO"/>
              <a:pPr>
                <a:defRPr/>
              </a:pPr>
              <a:t>‹Nº›</a:t>
            </a:fld>
            <a:endParaRPr lang="en-US" altLang="es-CO" dirty="0"/>
          </a:p>
        </p:txBody>
      </p:sp>
    </p:spTree>
    <p:extLst>
      <p:ext uri="{BB962C8B-B14F-4D97-AF65-F5344CB8AC3E}">
        <p14:creationId xmlns:p14="http://schemas.microsoft.com/office/powerpoint/2010/main" val="273540695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32004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3200400" y="685800"/>
            <a:ext cx="59436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4130902582"/>
      </p:ext>
    </p:extLst>
  </p:cSld>
  <p:clrMapOvr>
    <a:masterClrMapping/>
  </p:clrMapOvr>
  <p:transition spd="slow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40CF469-EC85-4C36-8DB7-9BEA23B2A73F}" type="datetimeFigureOut">
              <a:rPr lang="en-US"/>
              <a:pPr>
                <a:defRPr/>
              </a:pPr>
              <a:t>12/16/2016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29A4F6A-5017-415C-A949-857B1C073F9C}" type="slidenum">
              <a:rPr lang="en-US" altLang="es-CO"/>
              <a:pPr>
                <a:defRPr/>
              </a:pPr>
              <a:t>‹Nº›</a:t>
            </a:fld>
            <a:endParaRPr lang="en-US" altLang="es-CO" dirty="0"/>
          </a:p>
        </p:txBody>
      </p:sp>
    </p:spTree>
    <p:extLst>
      <p:ext uri="{BB962C8B-B14F-4D97-AF65-F5344CB8AC3E}">
        <p14:creationId xmlns:p14="http://schemas.microsoft.com/office/powerpoint/2010/main" val="1864672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 descr="pp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14571"/>
            <a:ext cx="4038600" cy="3911609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accent6">
                  <a:lumMod val="75000"/>
                </a:schemeClr>
              </a:buClr>
              <a:defRPr sz="2400"/>
            </a:lvl2pPr>
            <a:lvl3pPr>
              <a:buClr>
                <a:schemeClr val="accent6">
                  <a:lumMod val="75000"/>
                </a:schemeClr>
              </a:buClr>
              <a:defRPr sz="20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800"/>
            </a:lvl4pPr>
            <a:lvl5pPr>
              <a:buClr>
                <a:schemeClr val="accent6">
                  <a:lumMod val="7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14571"/>
            <a:ext cx="4038600" cy="391160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4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0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0DB84C0-7CA1-48A3-9704-D5C1C156576D}" type="datetimeFigureOut">
              <a:rPr lang="es-ES"/>
              <a:pPr>
                <a:defRPr/>
              </a:pPr>
              <a:t>16/12/2016</a:t>
            </a:fld>
            <a:endParaRPr lang="es-ES" dirty="0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6469A0E-EBB8-4CF6-85FA-3F002EA5D950}" type="slidenum">
              <a:rPr lang="es-ES" altLang="es-CO"/>
              <a:pPr>
                <a:defRPr/>
              </a:pPr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2536135736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 Imagen" descr="pp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2071677"/>
            <a:ext cx="4040188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714638"/>
            <a:ext cx="4040188" cy="341154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75000"/>
                </a:schemeClr>
              </a:buClr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600"/>
            </a:lvl4pPr>
            <a:lvl5pPr>
              <a:buClr>
                <a:schemeClr val="accent6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3" y="2071677"/>
            <a:ext cx="4041775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3" y="2714638"/>
            <a:ext cx="4041775" cy="341154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75000"/>
                </a:schemeClr>
              </a:buClr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600"/>
            </a:lvl4pPr>
            <a:lvl5pPr>
              <a:buClr>
                <a:schemeClr val="accent6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8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35F5D77-0B32-42CE-BB11-B9DBDD97A333}" type="datetimeFigureOut">
              <a:rPr lang="es-ES"/>
              <a:pPr>
                <a:defRPr/>
              </a:pPr>
              <a:t>16/12/2016</a:t>
            </a:fld>
            <a:endParaRPr lang="es-ES" dirty="0"/>
          </a:p>
        </p:txBody>
      </p:sp>
      <p:sp>
        <p:nvSpPr>
          <p:cNvPr id="9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4A1565A-B971-4986-8FDB-812F98862B48}" type="slidenum">
              <a:rPr lang="es-ES" altLang="es-CO"/>
              <a:pPr>
                <a:defRPr/>
              </a:pPr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3291508163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Imagen" descr="pp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3B8B565-395D-481C-8AA5-216288885B08}" type="datetimeFigureOut">
              <a:rPr lang="es-ES"/>
              <a:pPr>
                <a:defRPr/>
              </a:pPr>
              <a:t>16/12/2016</a:t>
            </a:fld>
            <a:endParaRPr lang="es-ES" dirty="0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5EA4E5B-2601-4867-8C17-A5172B93E3AC}" type="slidenum">
              <a:rPr lang="es-ES" altLang="es-CO"/>
              <a:pPr>
                <a:defRPr/>
              </a:pPr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163595258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pp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143135"/>
            <a:ext cx="8229600" cy="39830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B31BEF1-CEAA-4FE2-80D3-81F233C2E263}" type="datetimeFigureOut">
              <a:rPr lang="es-ES"/>
              <a:pPr>
                <a:defRPr/>
              </a:pPr>
              <a:t>16/12/2016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16FFEE9-A4A5-4CE9-9E90-80240325A4D0}" type="slidenum">
              <a:rPr lang="es-ES" altLang="es-CO"/>
              <a:pPr>
                <a:defRPr/>
              </a:pPr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3007038472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 descr="pp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14571"/>
            <a:ext cx="4038600" cy="3911609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accent6">
                  <a:lumMod val="75000"/>
                </a:schemeClr>
              </a:buClr>
              <a:defRPr sz="2400"/>
            </a:lvl2pPr>
            <a:lvl3pPr>
              <a:buClr>
                <a:schemeClr val="accent6">
                  <a:lumMod val="75000"/>
                </a:schemeClr>
              </a:buClr>
              <a:defRPr sz="20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800"/>
            </a:lvl4pPr>
            <a:lvl5pPr>
              <a:buClr>
                <a:schemeClr val="accent6">
                  <a:lumMod val="7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14571"/>
            <a:ext cx="4038600" cy="391160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4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20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 lang="es-ES" sz="18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5EF1A3C-0B4B-4F6B-B072-3C32C218F21D}" type="datetimeFigureOut">
              <a:rPr lang="es-ES"/>
              <a:pPr>
                <a:defRPr/>
              </a:pPr>
              <a:t>16/12/2016</a:t>
            </a:fld>
            <a:endParaRPr lang="es-ES" dirty="0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1FAEEA5-6D5F-471A-9B38-30193D05925E}" type="slidenum">
              <a:rPr lang="es-ES" altLang="es-CO"/>
              <a:pPr>
                <a:defRPr/>
              </a:pPr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3639038261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 Imagen" descr="pp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2071677"/>
            <a:ext cx="4040188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714638"/>
            <a:ext cx="4040188" cy="341154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75000"/>
                </a:schemeClr>
              </a:buClr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600"/>
            </a:lvl4pPr>
            <a:lvl5pPr>
              <a:buClr>
                <a:schemeClr val="accent6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3" y="2071677"/>
            <a:ext cx="4041775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3" y="2714638"/>
            <a:ext cx="4041775" cy="3411543"/>
          </a:xfrm>
          <a:prstGeom prst="rect">
            <a:avLst/>
          </a:prstGeo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>
              <a:buClr>
                <a:schemeClr val="accent6">
                  <a:lumMod val="75000"/>
                </a:schemeClr>
              </a:buClr>
              <a:defRPr sz="2000"/>
            </a:lvl2pPr>
            <a:lvl3pPr>
              <a:buClr>
                <a:schemeClr val="accent6">
                  <a:lumMod val="75000"/>
                </a:schemeClr>
              </a:buClr>
              <a:defRPr sz="1800"/>
            </a:lvl3pPr>
            <a:lvl4pPr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sz="1600"/>
            </a:lvl4pPr>
            <a:lvl5pPr>
              <a:buClr>
                <a:schemeClr val="accent6">
                  <a:lumMod val="7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8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C1FD950-55BC-4A5C-8606-6E17CD6308F2}" type="datetimeFigureOut">
              <a:rPr lang="es-ES"/>
              <a:pPr>
                <a:defRPr/>
              </a:pPr>
              <a:t>16/12/2016</a:t>
            </a:fld>
            <a:endParaRPr lang="es-ES" dirty="0"/>
          </a:p>
        </p:txBody>
      </p:sp>
      <p:sp>
        <p:nvSpPr>
          <p:cNvPr id="9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F4BF995-72F8-4E54-9EAC-13EE3C59F40E}" type="slidenum">
              <a:rPr lang="es-ES" altLang="es-CO"/>
              <a:pPr>
                <a:defRPr/>
              </a:pPr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2028495122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Imagen" descr="pp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9FB06FB-E154-4631-9BC6-377B87ACC2A9}" type="datetimeFigureOut">
              <a:rPr lang="es-ES"/>
              <a:pPr>
                <a:defRPr/>
              </a:pPr>
              <a:t>16/12/2016</a:t>
            </a:fld>
            <a:endParaRPr lang="es-ES" dirty="0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DE66028-C59A-473B-927F-5606C5B2CE0A}" type="slidenum">
              <a:rPr lang="es-ES" altLang="es-CO"/>
              <a:pPr>
                <a:defRPr/>
              </a:pPr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3401854595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pp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143135"/>
            <a:ext cx="8229600" cy="39830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857232"/>
            <a:ext cx="590075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Helvetic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6200541-32D4-40A9-9EBB-4745FB14AB62}" type="datetimeFigureOut">
              <a:rPr lang="es-ES"/>
              <a:pPr>
                <a:defRPr/>
              </a:pPr>
              <a:t>16/12/2016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7FB1E35-C4B3-4D00-B27A-F0D32517B54D}" type="slidenum">
              <a:rPr lang="es-ES" altLang="es-CO"/>
              <a:pPr>
                <a:defRPr/>
              </a:pPr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4236671000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xfrm>
            <a:off x="382588" y="6492875"/>
            <a:ext cx="127635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0468B969-2DCB-4C05-ADFE-87D946126A90}" type="datetimeFigureOut">
              <a:rPr lang="es-ES"/>
              <a:pPr>
                <a:defRPr/>
              </a:pPr>
              <a:t>16/12/2016</a:t>
            </a:fld>
            <a:endParaRPr lang="es-ES" dirty="0"/>
          </a:p>
        </p:txBody>
      </p:sp>
      <p:sp>
        <p:nvSpPr>
          <p:cNvPr id="3" name="5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189913" y="6478588"/>
            <a:ext cx="8255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31908DE-543C-4C3C-B2CE-034EF0C5E60A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122556629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1148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495800" y="1143000"/>
            <a:ext cx="4267200" cy="533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495800" y="1524000"/>
            <a:ext cx="4191000" cy="533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495800" y="1981200"/>
            <a:ext cx="4267200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495800" y="2514600"/>
            <a:ext cx="4267200" cy="403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Calibri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2911264593"/>
      </p:ext>
    </p:extLst>
  </p:cSld>
  <p:clrMapOvr>
    <a:masterClrMapping/>
  </p:clrMapOvr>
  <p:transition spd="slow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 sz="4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828800" y="3429000"/>
            <a:ext cx="5486400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3348469777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828800" y="1676400"/>
            <a:ext cx="5486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828800" y="2514600"/>
            <a:ext cx="5486400" cy="3657600"/>
          </a:xfrm>
          <a:prstGeom prst="rect">
            <a:avLst/>
          </a:prstGeom>
        </p:spPr>
        <p:txBody>
          <a:bodyPr/>
          <a:lstStyle>
            <a:lvl1pPr marL="860425" indent="282575" algn="l">
              <a:buFont typeface="+mj-lt"/>
              <a:buAutoNum type="arabicPeriod"/>
              <a:defRPr sz="2000" b="1" spc="-150">
                <a:solidFill>
                  <a:schemeClr val="tx1"/>
                </a:solidFill>
                <a:latin typeface="Helvetica LT Std" pitchFamily="34" charset="0"/>
              </a:defRPr>
            </a:lvl1pPr>
            <a:lvl2pPr marL="971550" indent="-514350" algn="ctr">
              <a:buFont typeface="+mj-lt"/>
              <a:buAutoNum type="arabicPeriod"/>
              <a:defRPr/>
            </a:lvl2pPr>
            <a:lvl3pPr marL="1371600" indent="-457200" algn="ctr">
              <a:buFont typeface="+mj-lt"/>
              <a:buAutoNum type="arabicPeriod"/>
              <a:defRPr/>
            </a:lvl3pPr>
            <a:lvl4pPr marL="1828800" indent="-457200" algn="ctr">
              <a:buFont typeface="+mj-lt"/>
              <a:buAutoNum type="arabicPeriod"/>
              <a:defRPr/>
            </a:lvl4pPr>
            <a:lvl5pPr marL="2286000" indent="-457200" algn="ctr">
              <a:buFont typeface="+mj-lt"/>
              <a:buAutoNum type="arabicPeriod"/>
              <a:defRPr/>
            </a:lvl5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LOREM</a:t>
            </a:r>
          </a:p>
          <a:p>
            <a:pPr lvl="0"/>
            <a:r>
              <a:rPr lang="en-US" dirty="0" smtClean="0"/>
              <a:t>IPSUM</a:t>
            </a:r>
          </a:p>
          <a:p>
            <a:pPr lvl="0"/>
            <a:endParaRPr lang="en-US" dirty="0" smtClean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2022176685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14400" y="1066800"/>
            <a:ext cx="7315200" cy="5524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00" b="1" spc="-150" baseline="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14400" y="1600203"/>
            <a:ext cx="7315200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spc="-15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4400" y="1981200"/>
            <a:ext cx="7315200" cy="441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s-CO" sz="1400" kern="1200" dirty="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CO" dirty="0" err="1" smtClean="0"/>
              <a:t>Lorem</a:t>
            </a:r>
            <a:r>
              <a:rPr lang="es-CO" dirty="0" smtClean="0"/>
              <a:t> </a:t>
            </a:r>
            <a:r>
              <a:rPr lang="es-CO" dirty="0" err="1" smtClean="0"/>
              <a:t>ipsum</a:t>
            </a:r>
            <a:r>
              <a:rPr lang="es-CO" dirty="0" smtClean="0"/>
              <a:t> dolor </a:t>
            </a:r>
            <a:r>
              <a:rPr lang="es-CO" dirty="0" err="1" smtClean="0"/>
              <a:t>sit</a:t>
            </a:r>
            <a:r>
              <a:rPr lang="es-CO" dirty="0" smtClean="0"/>
              <a:t> </a:t>
            </a:r>
            <a:r>
              <a:rPr lang="es-CO" dirty="0" err="1" smtClean="0"/>
              <a:t>amet</a:t>
            </a:r>
            <a:r>
              <a:rPr lang="es-CO" dirty="0" smtClean="0"/>
              <a:t>, </a:t>
            </a:r>
            <a:r>
              <a:rPr lang="es-CO" dirty="0" err="1" smtClean="0"/>
              <a:t>consectetuer</a:t>
            </a:r>
            <a:r>
              <a:rPr lang="es-CO" dirty="0" smtClean="0"/>
              <a:t> </a:t>
            </a:r>
            <a:r>
              <a:rPr lang="es-CO" dirty="0" err="1" smtClean="0"/>
              <a:t>adipiscing</a:t>
            </a:r>
            <a:r>
              <a:rPr lang="es-CO" dirty="0" smtClean="0"/>
              <a:t> </a:t>
            </a:r>
            <a:r>
              <a:rPr lang="es-CO" dirty="0" err="1" smtClean="0"/>
              <a:t>elit</a:t>
            </a:r>
            <a:r>
              <a:rPr lang="es-CO" dirty="0" smtClean="0"/>
              <a:t>, sed </a:t>
            </a:r>
            <a:r>
              <a:rPr lang="es-CO" dirty="0" err="1" smtClean="0"/>
              <a:t>diam</a:t>
            </a:r>
            <a:r>
              <a:rPr lang="es-CO" dirty="0" smtClean="0"/>
              <a:t> </a:t>
            </a:r>
            <a:r>
              <a:rPr lang="es-CO" dirty="0" err="1" smtClean="0"/>
              <a:t>nonummy</a:t>
            </a:r>
            <a:r>
              <a:rPr lang="es-CO" dirty="0" smtClean="0"/>
              <a:t> </a:t>
            </a:r>
            <a:r>
              <a:rPr lang="es-CO" dirty="0" err="1" smtClean="0"/>
              <a:t>nibh</a:t>
            </a:r>
            <a:r>
              <a:rPr lang="es-CO" dirty="0" smtClean="0"/>
              <a:t> </a:t>
            </a:r>
            <a:r>
              <a:rPr lang="es-CO" dirty="0" err="1" smtClean="0"/>
              <a:t>euismod</a:t>
            </a:r>
            <a:r>
              <a:rPr lang="es-CO" dirty="0" smtClean="0"/>
              <a:t> </a:t>
            </a:r>
            <a:r>
              <a:rPr lang="es-CO" dirty="0" err="1" smtClean="0"/>
              <a:t>tincidunt</a:t>
            </a:r>
            <a:r>
              <a:rPr lang="es-CO" dirty="0" smtClean="0"/>
              <a:t> ut </a:t>
            </a:r>
            <a:r>
              <a:rPr lang="es-CO" dirty="0" err="1" smtClean="0"/>
              <a:t>laoreet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magna </a:t>
            </a:r>
            <a:r>
              <a:rPr lang="es-CO" dirty="0" err="1" smtClean="0"/>
              <a:t>aliquam</a:t>
            </a:r>
            <a:r>
              <a:rPr lang="es-CO" dirty="0" smtClean="0"/>
              <a:t> </a:t>
            </a:r>
            <a:r>
              <a:rPr lang="es-CO" dirty="0" err="1" smtClean="0"/>
              <a:t>erat</a:t>
            </a:r>
            <a:r>
              <a:rPr lang="es-CO" dirty="0" smtClean="0"/>
              <a:t> </a:t>
            </a:r>
            <a:r>
              <a:rPr lang="es-CO" dirty="0" err="1" smtClean="0"/>
              <a:t>volutpat</a:t>
            </a:r>
            <a:r>
              <a:rPr lang="es-CO" dirty="0" smtClean="0"/>
              <a:t>. Ut </a:t>
            </a:r>
            <a:r>
              <a:rPr lang="es-CO" dirty="0" err="1" smtClean="0"/>
              <a:t>wisi</a:t>
            </a:r>
            <a:r>
              <a:rPr lang="es-CO" dirty="0" smtClean="0"/>
              <a:t> </a:t>
            </a:r>
            <a:r>
              <a:rPr lang="es-CO" dirty="0" err="1" smtClean="0"/>
              <a:t>enim</a:t>
            </a:r>
            <a:r>
              <a:rPr lang="es-CO" dirty="0" smtClean="0"/>
              <a:t> ad </a:t>
            </a:r>
            <a:r>
              <a:rPr lang="es-CO" dirty="0" err="1" smtClean="0"/>
              <a:t>minim</a:t>
            </a:r>
            <a:r>
              <a:rPr lang="es-CO" dirty="0" smtClean="0"/>
              <a:t> </a:t>
            </a:r>
            <a:r>
              <a:rPr lang="es-CO" dirty="0" err="1" smtClean="0"/>
              <a:t>veniam</a:t>
            </a:r>
            <a:r>
              <a:rPr lang="es-CO" dirty="0" smtClean="0"/>
              <a:t>, </a:t>
            </a:r>
            <a:r>
              <a:rPr lang="es-CO" dirty="0" err="1" smtClean="0"/>
              <a:t>quis</a:t>
            </a:r>
            <a:r>
              <a:rPr lang="es-CO" dirty="0" smtClean="0"/>
              <a:t> </a:t>
            </a:r>
            <a:r>
              <a:rPr lang="es-CO" dirty="0" err="1" smtClean="0"/>
              <a:t>nostrud</a:t>
            </a:r>
            <a:r>
              <a:rPr lang="es-CO" dirty="0" smtClean="0"/>
              <a:t> </a:t>
            </a:r>
            <a:r>
              <a:rPr lang="es-CO" dirty="0" err="1" smtClean="0"/>
              <a:t>exerci</a:t>
            </a:r>
            <a:r>
              <a:rPr lang="es-CO" dirty="0" smtClean="0"/>
              <a:t> </a:t>
            </a:r>
            <a:r>
              <a:rPr lang="es-CO" dirty="0" err="1" smtClean="0"/>
              <a:t>tation</a:t>
            </a:r>
            <a:r>
              <a:rPr lang="es-CO" dirty="0" smtClean="0"/>
              <a:t> </a:t>
            </a:r>
            <a:r>
              <a:rPr lang="es-CO" dirty="0" err="1" smtClean="0"/>
              <a:t>ullamcorper</a:t>
            </a:r>
            <a:r>
              <a:rPr lang="es-CO" dirty="0" smtClean="0"/>
              <a:t> </a:t>
            </a:r>
            <a:r>
              <a:rPr lang="es-CO" dirty="0" err="1" smtClean="0"/>
              <a:t>suscipit</a:t>
            </a:r>
            <a:r>
              <a:rPr lang="es-CO" dirty="0" smtClean="0"/>
              <a:t> </a:t>
            </a:r>
            <a:r>
              <a:rPr lang="es-CO" dirty="0" err="1" smtClean="0"/>
              <a:t>lobortis</a:t>
            </a:r>
            <a:r>
              <a:rPr lang="es-CO" dirty="0" smtClean="0"/>
              <a:t> </a:t>
            </a:r>
            <a:r>
              <a:rPr lang="es-CO" dirty="0" err="1" smtClean="0"/>
              <a:t>nisl</a:t>
            </a:r>
            <a:r>
              <a:rPr lang="es-CO" dirty="0" smtClean="0"/>
              <a:t> ut </a:t>
            </a:r>
            <a:r>
              <a:rPr lang="es-CO" dirty="0" err="1" smtClean="0"/>
              <a:t>aliquip</a:t>
            </a:r>
            <a:r>
              <a:rPr lang="es-CO" dirty="0" smtClean="0"/>
              <a:t> ex </a:t>
            </a:r>
            <a:r>
              <a:rPr lang="es-CO" dirty="0" err="1" smtClean="0"/>
              <a:t>ea</a:t>
            </a:r>
            <a:r>
              <a:rPr lang="es-CO" dirty="0" smtClean="0"/>
              <a:t> </a:t>
            </a:r>
            <a:r>
              <a:rPr lang="es-CO" dirty="0" err="1" smtClean="0"/>
              <a:t>commodo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.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autem</a:t>
            </a:r>
            <a:r>
              <a:rPr lang="es-CO" dirty="0" smtClean="0"/>
              <a:t>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eum</a:t>
            </a:r>
            <a:r>
              <a:rPr lang="es-CO" dirty="0" smtClean="0"/>
              <a:t> </a:t>
            </a:r>
            <a:r>
              <a:rPr lang="es-CO" dirty="0" err="1" smtClean="0"/>
              <a:t>iriure</a:t>
            </a:r>
            <a:r>
              <a:rPr lang="es-CO" dirty="0" smtClean="0"/>
              <a:t> dolor in </a:t>
            </a:r>
            <a:r>
              <a:rPr lang="es-CO" dirty="0" err="1" smtClean="0"/>
              <a:t>hendrerit</a:t>
            </a:r>
            <a:r>
              <a:rPr lang="es-CO" dirty="0" smtClean="0"/>
              <a:t> in </a:t>
            </a:r>
            <a:r>
              <a:rPr lang="es-CO" dirty="0" err="1" smtClean="0"/>
              <a:t>vulputate</a:t>
            </a:r>
            <a:r>
              <a:rPr lang="es-CO" dirty="0" smtClean="0"/>
              <a:t> </a:t>
            </a:r>
            <a:r>
              <a:rPr lang="es-CO" dirty="0" err="1" smtClean="0"/>
              <a:t>velit</a:t>
            </a:r>
            <a:r>
              <a:rPr lang="es-CO" dirty="0" smtClean="0"/>
              <a:t> </a:t>
            </a:r>
            <a:r>
              <a:rPr lang="es-CO" dirty="0" err="1" smtClean="0"/>
              <a:t>esse</a:t>
            </a:r>
            <a:r>
              <a:rPr lang="es-CO" dirty="0" smtClean="0"/>
              <a:t> </a:t>
            </a:r>
            <a:r>
              <a:rPr lang="es-CO" dirty="0" err="1" smtClean="0"/>
              <a:t>molestie</a:t>
            </a:r>
            <a:r>
              <a:rPr lang="es-CO" dirty="0" smtClean="0"/>
              <a:t> </a:t>
            </a:r>
            <a:r>
              <a:rPr lang="es-CO" dirty="0" err="1" smtClean="0"/>
              <a:t>consequat</a:t>
            </a:r>
            <a:r>
              <a:rPr lang="es-CO" dirty="0" smtClean="0"/>
              <a:t>, </a:t>
            </a:r>
            <a:r>
              <a:rPr lang="es-CO" dirty="0" err="1" smtClean="0"/>
              <a:t>vel</a:t>
            </a:r>
            <a:r>
              <a:rPr lang="es-CO" dirty="0" smtClean="0"/>
              <a:t> </a:t>
            </a:r>
            <a:r>
              <a:rPr lang="es-CO" dirty="0" err="1" smtClean="0"/>
              <a:t>illum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</a:t>
            </a:r>
            <a:r>
              <a:rPr lang="es-CO" dirty="0" err="1" smtClean="0"/>
              <a:t>eu</a:t>
            </a:r>
            <a:r>
              <a:rPr lang="es-CO" dirty="0" smtClean="0"/>
              <a:t> </a:t>
            </a:r>
            <a:r>
              <a:rPr lang="es-CO" dirty="0" err="1" smtClean="0"/>
              <a:t>feugiat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facilisis</a:t>
            </a:r>
            <a:r>
              <a:rPr lang="es-CO" dirty="0" smtClean="0"/>
              <a:t> at vero eros et </a:t>
            </a:r>
            <a:r>
              <a:rPr lang="es-CO" dirty="0" err="1" smtClean="0"/>
              <a:t>accumsan</a:t>
            </a:r>
            <a:r>
              <a:rPr lang="es-CO" dirty="0" smtClean="0"/>
              <a:t> et </a:t>
            </a:r>
            <a:r>
              <a:rPr lang="es-CO" dirty="0" err="1" smtClean="0"/>
              <a:t>iusto</a:t>
            </a:r>
            <a:r>
              <a:rPr lang="es-CO" dirty="0" smtClean="0"/>
              <a:t> odio </a:t>
            </a:r>
            <a:r>
              <a:rPr lang="es-CO" dirty="0" err="1" smtClean="0"/>
              <a:t>dignissim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blandit</a:t>
            </a:r>
            <a:r>
              <a:rPr lang="es-CO" dirty="0" smtClean="0"/>
              <a:t> </a:t>
            </a:r>
            <a:r>
              <a:rPr lang="es-CO" dirty="0" err="1" smtClean="0"/>
              <a:t>praesent</a:t>
            </a:r>
            <a:r>
              <a:rPr lang="es-CO" dirty="0" smtClean="0"/>
              <a:t> </a:t>
            </a:r>
            <a:r>
              <a:rPr lang="es-CO" dirty="0" err="1" smtClean="0"/>
              <a:t>luptatum</a:t>
            </a:r>
            <a:r>
              <a:rPr lang="es-CO" dirty="0" smtClean="0"/>
              <a:t> </a:t>
            </a:r>
            <a:r>
              <a:rPr lang="es-CO" dirty="0" err="1" smtClean="0"/>
              <a:t>zzril</a:t>
            </a:r>
            <a:r>
              <a:rPr lang="es-CO" dirty="0" smtClean="0"/>
              <a:t> </a:t>
            </a:r>
            <a:r>
              <a:rPr lang="es-CO" dirty="0" err="1" smtClean="0"/>
              <a:t>delenit</a:t>
            </a:r>
            <a:r>
              <a:rPr lang="es-CO" dirty="0" smtClean="0"/>
              <a:t> </a:t>
            </a:r>
            <a:r>
              <a:rPr lang="es-CO" dirty="0" err="1" smtClean="0"/>
              <a:t>augue</a:t>
            </a:r>
            <a:r>
              <a:rPr lang="es-CO" dirty="0" smtClean="0"/>
              <a:t> </a:t>
            </a:r>
            <a:r>
              <a:rPr lang="es-CO" dirty="0" err="1" smtClean="0"/>
              <a:t>duis</a:t>
            </a:r>
            <a:r>
              <a:rPr lang="es-CO" dirty="0" smtClean="0"/>
              <a:t> </a:t>
            </a:r>
            <a:r>
              <a:rPr lang="es-CO" dirty="0" err="1" smtClean="0"/>
              <a:t>dolore</a:t>
            </a:r>
            <a:r>
              <a:rPr lang="es-CO" dirty="0" smtClean="0"/>
              <a:t> te </a:t>
            </a:r>
            <a:r>
              <a:rPr lang="es-CO" dirty="0" err="1" smtClean="0"/>
              <a:t>feugait</a:t>
            </a:r>
            <a:r>
              <a:rPr lang="es-CO" dirty="0" smtClean="0"/>
              <a:t> </a:t>
            </a:r>
            <a:r>
              <a:rPr lang="es-CO" dirty="0" err="1" smtClean="0"/>
              <a:t>nulla</a:t>
            </a:r>
            <a:r>
              <a:rPr lang="es-CO" dirty="0" smtClean="0"/>
              <a:t> </a:t>
            </a:r>
            <a:r>
              <a:rPr lang="es-CO" dirty="0" err="1" smtClean="0"/>
              <a:t>facilisi</a:t>
            </a:r>
            <a:r>
              <a:rPr lang="es-CO" dirty="0" smtClean="0"/>
              <a:t>. </a:t>
            </a:r>
            <a:r>
              <a:rPr lang="es-CO" dirty="0" err="1" smtClean="0"/>
              <a:t>Nam</a:t>
            </a:r>
            <a:r>
              <a:rPr lang="es-CO" dirty="0" smtClean="0"/>
              <a:t> </a:t>
            </a:r>
            <a:r>
              <a:rPr lang="es-CO" dirty="0" err="1" smtClean="0"/>
              <a:t>liber</a:t>
            </a:r>
            <a:r>
              <a:rPr lang="es-CO" dirty="0" smtClean="0"/>
              <a:t> </a:t>
            </a:r>
            <a:r>
              <a:rPr lang="es-CO" dirty="0" err="1" smtClean="0"/>
              <a:t>tempor</a:t>
            </a:r>
            <a:r>
              <a:rPr lang="es-CO" dirty="0" smtClean="0"/>
              <a:t> cum </a:t>
            </a:r>
            <a:r>
              <a:rPr lang="es-CO" dirty="0" err="1" smtClean="0"/>
              <a:t>soluta</a:t>
            </a:r>
            <a:r>
              <a:rPr lang="es-CO" dirty="0" smtClean="0"/>
              <a:t> </a:t>
            </a:r>
            <a:r>
              <a:rPr lang="es-CO" dirty="0" err="1" smtClean="0"/>
              <a:t>nobis</a:t>
            </a:r>
            <a:r>
              <a:rPr lang="es-CO" dirty="0" smtClean="0"/>
              <a:t> </a:t>
            </a:r>
            <a:r>
              <a:rPr lang="es-CO" dirty="0" err="1" smtClean="0"/>
              <a:t>eleifend</a:t>
            </a:r>
            <a:r>
              <a:rPr lang="es-CO" dirty="0" smtClean="0"/>
              <a:t> </a:t>
            </a:r>
            <a:r>
              <a:rPr lang="es-CO" dirty="0" err="1" smtClean="0"/>
              <a:t>option</a:t>
            </a:r>
            <a:r>
              <a:rPr lang="es-CO" dirty="0" smtClean="0"/>
              <a:t> </a:t>
            </a:r>
            <a:r>
              <a:rPr lang="es-CO" dirty="0" err="1" smtClean="0"/>
              <a:t>congue</a:t>
            </a:r>
            <a:r>
              <a:rPr lang="es-CO" dirty="0" smtClean="0"/>
              <a:t> nihil </a:t>
            </a:r>
            <a:r>
              <a:rPr lang="es-CO" dirty="0" err="1" smtClean="0"/>
              <a:t>imperdiet</a:t>
            </a:r>
            <a:r>
              <a:rPr lang="es-CO" dirty="0" smtClean="0"/>
              <a:t> </a:t>
            </a:r>
            <a:r>
              <a:rPr lang="es-CO" dirty="0" err="1" smtClean="0"/>
              <a:t>doming</a:t>
            </a:r>
            <a:r>
              <a:rPr lang="es-CO" dirty="0" smtClean="0"/>
              <a:t> id </a:t>
            </a:r>
            <a:r>
              <a:rPr lang="es-CO" dirty="0" err="1" smtClean="0"/>
              <a:t>quod</a:t>
            </a:r>
            <a:r>
              <a:rPr lang="es-CO" dirty="0" smtClean="0"/>
              <a:t> </a:t>
            </a:r>
            <a:r>
              <a:rPr lang="es-CO" dirty="0" err="1" smtClean="0"/>
              <a:t>mazim</a:t>
            </a:r>
            <a:r>
              <a:rPr lang="es-CO" dirty="0" smtClean="0"/>
              <a:t> </a:t>
            </a:r>
            <a:r>
              <a:rPr lang="es-CO" dirty="0" err="1" smtClean="0"/>
              <a:t>placerat</a:t>
            </a:r>
            <a:r>
              <a:rPr lang="es-CO" dirty="0" smtClean="0"/>
              <a:t> </a:t>
            </a:r>
            <a:r>
              <a:rPr lang="es-CO" dirty="0" err="1" smtClean="0"/>
              <a:t>facer</a:t>
            </a:r>
            <a:r>
              <a:rPr lang="es-CO" dirty="0" smtClean="0"/>
              <a:t> </a:t>
            </a:r>
            <a:r>
              <a:rPr lang="es-CO" dirty="0" err="1" smtClean="0"/>
              <a:t>possim</a:t>
            </a:r>
            <a:r>
              <a:rPr lang="es-CO" dirty="0" smtClean="0"/>
              <a:t> </a:t>
            </a:r>
            <a:r>
              <a:rPr lang="es-CO" dirty="0" err="1" smtClean="0"/>
              <a:t>assum</a:t>
            </a:r>
            <a:r>
              <a:rPr lang="es-CO" dirty="0" smtClean="0"/>
              <a:t>. </a:t>
            </a:r>
            <a:r>
              <a:rPr lang="es-CO" dirty="0" err="1" smtClean="0"/>
              <a:t>Typi</a:t>
            </a:r>
            <a:r>
              <a:rPr lang="es-CO" dirty="0" smtClean="0"/>
              <a:t> non </a:t>
            </a:r>
            <a:r>
              <a:rPr lang="es-CO" dirty="0" err="1" smtClean="0"/>
              <a:t>habent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 </a:t>
            </a:r>
            <a:r>
              <a:rPr lang="es-CO" dirty="0" err="1" smtClean="0"/>
              <a:t>insitam</a:t>
            </a:r>
            <a:r>
              <a:rPr lang="es-CO" dirty="0" smtClean="0"/>
              <a:t>; </a:t>
            </a:r>
            <a:r>
              <a:rPr lang="es-CO" dirty="0" err="1" smtClean="0"/>
              <a:t>est</a:t>
            </a:r>
            <a:r>
              <a:rPr lang="es-CO" dirty="0" smtClean="0"/>
              <a:t> </a:t>
            </a:r>
            <a:r>
              <a:rPr lang="es-CO" dirty="0" err="1" smtClean="0"/>
              <a:t>usus</a:t>
            </a:r>
            <a:r>
              <a:rPr lang="es-CO" dirty="0" smtClean="0"/>
              <a:t> </a:t>
            </a:r>
            <a:r>
              <a:rPr lang="es-CO" dirty="0" err="1" smtClean="0"/>
              <a:t>legentis</a:t>
            </a:r>
            <a:r>
              <a:rPr lang="es-CO" dirty="0" smtClean="0"/>
              <a:t> in </a:t>
            </a:r>
            <a:r>
              <a:rPr lang="es-CO" dirty="0" err="1" smtClean="0"/>
              <a:t>iis</a:t>
            </a:r>
            <a:r>
              <a:rPr lang="es-CO" dirty="0" smtClean="0"/>
              <a:t> </a:t>
            </a:r>
            <a:r>
              <a:rPr lang="es-CO" dirty="0" err="1" smtClean="0"/>
              <a:t>qui</a:t>
            </a:r>
            <a:r>
              <a:rPr lang="es-CO" dirty="0" smtClean="0"/>
              <a:t> </a:t>
            </a:r>
            <a:r>
              <a:rPr lang="es-CO" dirty="0" err="1" smtClean="0"/>
              <a:t>facit</a:t>
            </a:r>
            <a:r>
              <a:rPr lang="es-CO" dirty="0" smtClean="0"/>
              <a:t> </a:t>
            </a:r>
            <a:r>
              <a:rPr lang="es-CO" dirty="0" err="1" smtClean="0"/>
              <a:t>eorum</a:t>
            </a:r>
            <a:r>
              <a:rPr lang="es-CO" dirty="0" smtClean="0"/>
              <a:t> </a:t>
            </a:r>
            <a:r>
              <a:rPr lang="es-CO" dirty="0" err="1" smtClean="0"/>
              <a:t>claritatem</a:t>
            </a:r>
            <a:r>
              <a:rPr lang="es-CO" dirty="0" smtClean="0"/>
              <a:t>.</a:t>
            </a:r>
            <a:endParaRPr lang="es-CO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3816029700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14400" y="30480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5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914400" y="35814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 i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1758963958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9144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2289983559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286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3383841566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le Imag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572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3354356307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32004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3200400" y="685800"/>
            <a:ext cx="59436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4021942432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1148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495800" y="1143000"/>
            <a:ext cx="4267200" cy="533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495800" y="1524000"/>
            <a:ext cx="4191000" cy="533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500" b="1" spc="-150" baseline="0">
                <a:solidFill>
                  <a:schemeClr val="tx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495800" y="1981200"/>
            <a:ext cx="4267200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spc="-150">
                <a:solidFill>
                  <a:schemeClr val="bg1"/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495800" y="2514600"/>
            <a:ext cx="4267200" cy="403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1037517489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saico Ima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685800"/>
            <a:ext cx="4572000" cy="27432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4572000" cy="33528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572000" y="685800"/>
            <a:ext cx="4572000" cy="6096000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s-CO" dirty="0"/>
              <a:t>VN-AX-PPI-01</a:t>
            </a:r>
          </a:p>
        </p:txBody>
      </p:sp>
    </p:spTree>
    <p:extLst>
      <p:ext uri="{BB962C8B-B14F-4D97-AF65-F5344CB8AC3E}">
        <p14:creationId xmlns:p14="http://schemas.microsoft.com/office/powerpoint/2010/main" val="302257770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13" Type="http://schemas.openxmlformats.org/officeDocument/2006/relationships/slideLayout" Target="../slideLayouts/slideLayout203.xml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slideLayout" Target="../slideLayouts/slideLayout202.xml"/><Relationship Id="rId17" Type="http://schemas.openxmlformats.org/officeDocument/2006/relationships/image" Target="../media/image13.jpeg"/><Relationship Id="rId2" Type="http://schemas.openxmlformats.org/officeDocument/2006/relationships/slideLayout" Target="../slideLayouts/slideLayout192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5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Relationship Id="rId14" Type="http://schemas.openxmlformats.org/officeDocument/2006/relationships/slideLayout" Target="../slideLayouts/slideLayout20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13" Type="http://schemas.openxmlformats.org/officeDocument/2006/relationships/slideLayout" Target="../slideLayouts/slideLayout218.xml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slideLayout" Target="../slideLayouts/slideLayout217.xml"/><Relationship Id="rId17" Type="http://schemas.openxmlformats.org/officeDocument/2006/relationships/image" Target="../media/image13.jpeg"/><Relationship Id="rId2" Type="http://schemas.openxmlformats.org/officeDocument/2006/relationships/slideLayout" Target="../slideLayouts/slideLayout207.xml"/><Relationship Id="rId16" Type="http://schemas.openxmlformats.org/officeDocument/2006/relationships/theme" Target="../theme/theme13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5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Relationship Id="rId14" Type="http://schemas.openxmlformats.org/officeDocument/2006/relationships/slideLayout" Target="../slideLayouts/slideLayout21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slideLayout" Target="../slideLayouts/slideLayout232.xml"/><Relationship Id="rId2" Type="http://schemas.openxmlformats.org/officeDocument/2006/relationships/slideLayout" Target="../slideLayouts/slideLayout22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Relationship Id="rId14" Type="http://schemas.openxmlformats.org/officeDocument/2006/relationships/slideLayout" Target="../slideLayouts/slideLayout23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2.xml"/><Relationship Id="rId13" Type="http://schemas.openxmlformats.org/officeDocument/2006/relationships/slideLayout" Target="../slideLayouts/slideLayout247.xml"/><Relationship Id="rId18" Type="http://schemas.openxmlformats.org/officeDocument/2006/relationships/slideLayout" Target="../slideLayouts/slideLayout252.xml"/><Relationship Id="rId26" Type="http://schemas.openxmlformats.org/officeDocument/2006/relationships/slideLayout" Target="../slideLayouts/slideLayout260.xml"/><Relationship Id="rId3" Type="http://schemas.openxmlformats.org/officeDocument/2006/relationships/slideLayout" Target="../slideLayouts/slideLayout237.xml"/><Relationship Id="rId21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41.xml"/><Relationship Id="rId12" Type="http://schemas.openxmlformats.org/officeDocument/2006/relationships/slideLayout" Target="../slideLayouts/slideLayout246.xml"/><Relationship Id="rId17" Type="http://schemas.openxmlformats.org/officeDocument/2006/relationships/slideLayout" Target="../slideLayouts/slideLayout251.xml"/><Relationship Id="rId25" Type="http://schemas.openxmlformats.org/officeDocument/2006/relationships/slideLayout" Target="../slideLayouts/slideLayout259.xml"/><Relationship Id="rId33" Type="http://schemas.openxmlformats.org/officeDocument/2006/relationships/image" Target="../media/image1.jpeg"/><Relationship Id="rId2" Type="http://schemas.openxmlformats.org/officeDocument/2006/relationships/slideLayout" Target="../slideLayouts/slideLayout236.xml"/><Relationship Id="rId16" Type="http://schemas.openxmlformats.org/officeDocument/2006/relationships/slideLayout" Target="../slideLayouts/slideLayout250.xml"/><Relationship Id="rId20" Type="http://schemas.openxmlformats.org/officeDocument/2006/relationships/slideLayout" Target="../slideLayouts/slideLayout254.xml"/><Relationship Id="rId29" Type="http://schemas.openxmlformats.org/officeDocument/2006/relationships/slideLayout" Target="../slideLayouts/slideLayout263.xml"/><Relationship Id="rId1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40.xml"/><Relationship Id="rId11" Type="http://schemas.openxmlformats.org/officeDocument/2006/relationships/slideLayout" Target="../slideLayouts/slideLayout245.xml"/><Relationship Id="rId24" Type="http://schemas.openxmlformats.org/officeDocument/2006/relationships/slideLayout" Target="../slideLayouts/slideLayout258.xml"/><Relationship Id="rId32" Type="http://schemas.openxmlformats.org/officeDocument/2006/relationships/theme" Target="../theme/theme15.xml"/><Relationship Id="rId5" Type="http://schemas.openxmlformats.org/officeDocument/2006/relationships/slideLayout" Target="../slideLayouts/slideLayout239.xml"/><Relationship Id="rId15" Type="http://schemas.openxmlformats.org/officeDocument/2006/relationships/slideLayout" Target="../slideLayouts/slideLayout249.xml"/><Relationship Id="rId23" Type="http://schemas.openxmlformats.org/officeDocument/2006/relationships/slideLayout" Target="../slideLayouts/slideLayout257.xml"/><Relationship Id="rId28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44.xml"/><Relationship Id="rId19" Type="http://schemas.openxmlformats.org/officeDocument/2006/relationships/slideLayout" Target="../slideLayouts/slideLayout253.xml"/><Relationship Id="rId31" Type="http://schemas.openxmlformats.org/officeDocument/2006/relationships/slideLayout" Target="../slideLayouts/slideLayout265.xml"/><Relationship Id="rId4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43.xml"/><Relationship Id="rId14" Type="http://schemas.openxmlformats.org/officeDocument/2006/relationships/slideLayout" Target="../slideLayouts/slideLayout248.xml"/><Relationship Id="rId22" Type="http://schemas.openxmlformats.org/officeDocument/2006/relationships/slideLayout" Target="../slideLayouts/slideLayout256.xml"/><Relationship Id="rId27" Type="http://schemas.openxmlformats.org/officeDocument/2006/relationships/slideLayout" Target="../slideLayouts/slideLayout261.xml"/><Relationship Id="rId30" Type="http://schemas.openxmlformats.org/officeDocument/2006/relationships/slideLayout" Target="../slideLayouts/slideLayout26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13" Type="http://schemas.openxmlformats.org/officeDocument/2006/relationships/slideLayout" Target="../slideLayouts/slideLayout278.xml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slideLayout" Target="../slideLayouts/slideLayout27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67.xml"/><Relationship Id="rId16" Type="http://schemas.openxmlformats.org/officeDocument/2006/relationships/theme" Target="../theme/theme16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Relationship Id="rId14" Type="http://schemas.openxmlformats.org/officeDocument/2006/relationships/slideLayout" Target="../slideLayouts/slideLayout27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8.xml"/><Relationship Id="rId13" Type="http://schemas.openxmlformats.org/officeDocument/2006/relationships/slideLayout" Target="../slideLayouts/slideLayout293.xml"/><Relationship Id="rId3" Type="http://schemas.openxmlformats.org/officeDocument/2006/relationships/slideLayout" Target="../slideLayouts/slideLayout283.xml"/><Relationship Id="rId7" Type="http://schemas.openxmlformats.org/officeDocument/2006/relationships/slideLayout" Target="../slideLayouts/slideLayout287.xml"/><Relationship Id="rId12" Type="http://schemas.openxmlformats.org/officeDocument/2006/relationships/slideLayout" Target="../slideLayouts/slideLayout292.xml"/><Relationship Id="rId2" Type="http://schemas.openxmlformats.org/officeDocument/2006/relationships/slideLayout" Target="../slideLayouts/slideLayout282.xml"/><Relationship Id="rId1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6.xml"/><Relationship Id="rId11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8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90.xml"/><Relationship Id="rId4" Type="http://schemas.openxmlformats.org/officeDocument/2006/relationships/slideLayout" Target="../slideLayouts/slideLayout284.xml"/><Relationship Id="rId9" Type="http://schemas.openxmlformats.org/officeDocument/2006/relationships/slideLayout" Target="../slideLayouts/slideLayout289.xml"/><Relationship Id="rId1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1.xml"/><Relationship Id="rId13" Type="http://schemas.openxmlformats.org/officeDocument/2006/relationships/slideLayout" Target="../slideLayouts/slideLayout306.xml"/><Relationship Id="rId18" Type="http://schemas.openxmlformats.org/officeDocument/2006/relationships/slideLayout" Target="../slideLayouts/slideLayout311.xml"/><Relationship Id="rId26" Type="http://schemas.openxmlformats.org/officeDocument/2006/relationships/slideLayout" Target="../slideLayouts/slideLayout319.xml"/><Relationship Id="rId3" Type="http://schemas.openxmlformats.org/officeDocument/2006/relationships/slideLayout" Target="../slideLayouts/slideLayout296.xml"/><Relationship Id="rId21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00.xml"/><Relationship Id="rId12" Type="http://schemas.openxmlformats.org/officeDocument/2006/relationships/slideLayout" Target="../slideLayouts/slideLayout305.xml"/><Relationship Id="rId17" Type="http://schemas.openxmlformats.org/officeDocument/2006/relationships/slideLayout" Target="../slideLayouts/slideLayout310.xml"/><Relationship Id="rId25" Type="http://schemas.openxmlformats.org/officeDocument/2006/relationships/slideLayout" Target="../slideLayouts/slideLayout318.xml"/><Relationship Id="rId2" Type="http://schemas.openxmlformats.org/officeDocument/2006/relationships/slideLayout" Target="../slideLayouts/slideLayout295.xml"/><Relationship Id="rId16" Type="http://schemas.openxmlformats.org/officeDocument/2006/relationships/slideLayout" Target="../slideLayouts/slideLayout309.xml"/><Relationship Id="rId20" Type="http://schemas.openxmlformats.org/officeDocument/2006/relationships/slideLayout" Target="../slideLayouts/slideLayout313.xml"/><Relationship Id="rId29" Type="http://schemas.openxmlformats.org/officeDocument/2006/relationships/slideLayout" Target="../slideLayouts/slideLayout322.xml"/><Relationship Id="rId1" Type="http://schemas.openxmlformats.org/officeDocument/2006/relationships/slideLayout" Target="../slideLayouts/slideLayout294.xml"/><Relationship Id="rId6" Type="http://schemas.openxmlformats.org/officeDocument/2006/relationships/slideLayout" Target="../slideLayouts/slideLayout299.xml"/><Relationship Id="rId11" Type="http://schemas.openxmlformats.org/officeDocument/2006/relationships/slideLayout" Target="../slideLayouts/slideLayout304.xml"/><Relationship Id="rId24" Type="http://schemas.openxmlformats.org/officeDocument/2006/relationships/slideLayout" Target="../slideLayouts/slideLayout317.xml"/><Relationship Id="rId5" Type="http://schemas.openxmlformats.org/officeDocument/2006/relationships/slideLayout" Target="../slideLayouts/slideLayout298.xml"/><Relationship Id="rId15" Type="http://schemas.openxmlformats.org/officeDocument/2006/relationships/slideLayout" Target="../slideLayouts/slideLayout308.xml"/><Relationship Id="rId23" Type="http://schemas.openxmlformats.org/officeDocument/2006/relationships/slideLayout" Target="../slideLayouts/slideLayout316.xml"/><Relationship Id="rId28" Type="http://schemas.openxmlformats.org/officeDocument/2006/relationships/slideLayout" Target="../slideLayouts/slideLayout321.xml"/><Relationship Id="rId10" Type="http://schemas.openxmlformats.org/officeDocument/2006/relationships/slideLayout" Target="../slideLayouts/slideLayout303.xml"/><Relationship Id="rId19" Type="http://schemas.openxmlformats.org/officeDocument/2006/relationships/slideLayout" Target="../slideLayouts/slideLayout312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297.xml"/><Relationship Id="rId9" Type="http://schemas.openxmlformats.org/officeDocument/2006/relationships/slideLayout" Target="../slideLayouts/slideLayout302.xml"/><Relationship Id="rId14" Type="http://schemas.openxmlformats.org/officeDocument/2006/relationships/slideLayout" Target="../slideLayouts/slideLayout307.xml"/><Relationship Id="rId22" Type="http://schemas.openxmlformats.org/officeDocument/2006/relationships/slideLayout" Target="../slideLayouts/slideLayout315.xml"/><Relationship Id="rId27" Type="http://schemas.openxmlformats.org/officeDocument/2006/relationships/slideLayout" Target="../slideLayouts/slideLayout320.xml"/><Relationship Id="rId30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0.xml"/><Relationship Id="rId13" Type="http://schemas.openxmlformats.org/officeDocument/2006/relationships/slideLayout" Target="../slideLayouts/slideLayout335.xml"/><Relationship Id="rId3" Type="http://schemas.openxmlformats.org/officeDocument/2006/relationships/slideLayout" Target="../slideLayouts/slideLayout325.xml"/><Relationship Id="rId7" Type="http://schemas.openxmlformats.org/officeDocument/2006/relationships/slideLayout" Target="../slideLayouts/slideLayout329.xml"/><Relationship Id="rId12" Type="http://schemas.openxmlformats.org/officeDocument/2006/relationships/slideLayout" Target="../slideLayouts/slideLayout334.xml"/><Relationship Id="rId2" Type="http://schemas.openxmlformats.org/officeDocument/2006/relationships/slideLayout" Target="../slideLayouts/slideLayout324.xml"/><Relationship Id="rId1" Type="http://schemas.openxmlformats.org/officeDocument/2006/relationships/slideLayout" Target="../slideLayouts/slideLayout323.xml"/><Relationship Id="rId6" Type="http://schemas.openxmlformats.org/officeDocument/2006/relationships/slideLayout" Target="../slideLayouts/slideLayout328.xml"/><Relationship Id="rId11" Type="http://schemas.openxmlformats.org/officeDocument/2006/relationships/slideLayout" Target="../slideLayouts/slideLayout333.xml"/><Relationship Id="rId5" Type="http://schemas.openxmlformats.org/officeDocument/2006/relationships/slideLayout" Target="../slideLayouts/slideLayout3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32.xml"/><Relationship Id="rId4" Type="http://schemas.openxmlformats.org/officeDocument/2006/relationships/slideLayout" Target="../slideLayouts/slideLayout326.xml"/><Relationship Id="rId9" Type="http://schemas.openxmlformats.org/officeDocument/2006/relationships/slideLayout" Target="../slideLayouts/slideLayout331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3.xml"/><Relationship Id="rId13" Type="http://schemas.openxmlformats.org/officeDocument/2006/relationships/slideLayout" Target="../slideLayouts/slideLayout348.xml"/><Relationship Id="rId3" Type="http://schemas.openxmlformats.org/officeDocument/2006/relationships/slideLayout" Target="../slideLayouts/slideLayout338.xml"/><Relationship Id="rId7" Type="http://schemas.openxmlformats.org/officeDocument/2006/relationships/slideLayout" Target="../slideLayouts/slideLayout342.xml"/><Relationship Id="rId12" Type="http://schemas.openxmlformats.org/officeDocument/2006/relationships/slideLayout" Target="../slideLayouts/slideLayout347.xml"/><Relationship Id="rId2" Type="http://schemas.openxmlformats.org/officeDocument/2006/relationships/slideLayout" Target="../slideLayouts/slideLayout337.xml"/><Relationship Id="rId1" Type="http://schemas.openxmlformats.org/officeDocument/2006/relationships/slideLayout" Target="../slideLayouts/slideLayout336.xml"/><Relationship Id="rId6" Type="http://schemas.openxmlformats.org/officeDocument/2006/relationships/slideLayout" Target="../slideLayouts/slideLayout341.xml"/><Relationship Id="rId11" Type="http://schemas.openxmlformats.org/officeDocument/2006/relationships/slideLayout" Target="../slideLayouts/slideLayout346.xml"/><Relationship Id="rId5" Type="http://schemas.openxmlformats.org/officeDocument/2006/relationships/slideLayout" Target="../slideLayouts/slideLayout34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45.xml"/><Relationship Id="rId4" Type="http://schemas.openxmlformats.org/officeDocument/2006/relationships/slideLayout" Target="../slideLayouts/slideLayout339.xml"/><Relationship Id="rId9" Type="http://schemas.openxmlformats.org/officeDocument/2006/relationships/slideLayout" Target="../slideLayouts/slideLayout344.xml"/><Relationship Id="rId1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6.xml"/><Relationship Id="rId13" Type="http://schemas.openxmlformats.org/officeDocument/2006/relationships/slideLayout" Target="../slideLayouts/slideLayout361.xml"/><Relationship Id="rId3" Type="http://schemas.openxmlformats.org/officeDocument/2006/relationships/slideLayout" Target="../slideLayouts/slideLayout351.xml"/><Relationship Id="rId7" Type="http://schemas.openxmlformats.org/officeDocument/2006/relationships/slideLayout" Target="../slideLayouts/slideLayout355.xml"/><Relationship Id="rId12" Type="http://schemas.openxmlformats.org/officeDocument/2006/relationships/slideLayout" Target="../slideLayouts/slideLayout360.xml"/><Relationship Id="rId2" Type="http://schemas.openxmlformats.org/officeDocument/2006/relationships/slideLayout" Target="../slideLayouts/slideLayout350.xml"/><Relationship Id="rId1" Type="http://schemas.openxmlformats.org/officeDocument/2006/relationships/slideLayout" Target="../slideLayouts/slideLayout349.xml"/><Relationship Id="rId6" Type="http://schemas.openxmlformats.org/officeDocument/2006/relationships/slideLayout" Target="../slideLayouts/slideLayout354.xml"/><Relationship Id="rId11" Type="http://schemas.openxmlformats.org/officeDocument/2006/relationships/slideLayout" Target="../slideLayouts/slideLayout359.xml"/><Relationship Id="rId5" Type="http://schemas.openxmlformats.org/officeDocument/2006/relationships/slideLayout" Target="../slideLayouts/slideLayout35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58.xml"/><Relationship Id="rId4" Type="http://schemas.openxmlformats.org/officeDocument/2006/relationships/slideLayout" Target="../slideLayouts/slideLayout352.xml"/><Relationship Id="rId9" Type="http://schemas.openxmlformats.org/officeDocument/2006/relationships/slideLayout" Target="../slideLayouts/slideLayout357.xml"/><Relationship Id="rId14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9.xml"/><Relationship Id="rId13" Type="http://schemas.openxmlformats.org/officeDocument/2006/relationships/slideLayout" Target="../slideLayouts/slideLayout374.xml"/><Relationship Id="rId18" Type="http://schemas.openxmlformats.org/officeDocument/2006/relationships/slideLayout" Target="../slideLayouts/slideLayout379.xml"/><Relationship Id="rId26" Type="http://schemas.openxmlformats.org/officeDocument/2006/relationships/slideLayout" Target="../slideLayouts/slideLayout387.xml"/><Relationship Id="rId3" Type="http://schemas.openxmlformats.org/officeDocument/2006/relationships/slideLayout" Target="../slideLayouts/slideLayout364.xml"/><Relationship Id="rId21" Type="http://schemas.openxmlformats.org/officeDocument/2006/relationships/slideLayout" Target="../slideLayouts/slideLayout382.xml"/><Relationship Id="rId7" Type="http://schemas.openxmlformats.org/officeDocument/2006/relationships/slideLayout" Target="../slideLayouts/slideLayout368.xml"/><Relationship Id="rId12" Type="http://schemas.openxmlformats.org/officeDocument/2006/relationships/slideLayout" Target="../slideLayouts/slideLayout373.xml"/><Relationship Id="rId17" Type="http://schemas.openxmlformats.org/officeDocument/2006/relationships/slideLayout" Target="../slideLayouts/slideLayout378.xml"/><Relationship Id="rId25" Type="http://schemas.openxmlformats.org/officeDocument/2006/relationships/slideLayout" Target="../slideLayouts/slideLayout386.xml"/><Relationship Id="rId33" Type="http://schemas.openxmlformats.org/officeDocument/2006/relationships/image" Target="../media/image1.jpeg"/><Relationship Id="rId2" Type="http://schemas.openxmlformats.org/officeDocument/2006/relationships/slideLayout" Target="../slideLayouts/slideLayout363.xml"/><Relationship Id="rId16" Type="http://schemas.openxmlformats.org/officeDocument/2006/relationships/slideLayout" Target="../slideLayouts/slideLayout377.xml"/><Relationship Id="rId20" Type="http://schemas.openxmlformats.org/officeDocument/2006/relationships/slideLayout" Target="../slideLayouts/slideLayout381.xml"/><Relationship Id="rId29" Type="http://schemas.openxmlformats.org/officeDocument/2006/relationships/slideLayout" Target="../slideLayouts/slideLayout390.xml"/><Relationship Id="rId1" Type="http://schemas.openxmlformats.org/officeDocument/2006/relationships/slideLayout" Target="../slideLayouts/slideLayout362.xml"/><Relationship Id="rId6" Type="http://schemas.openxmlformats.org/officeDocument/2006/relationships/slideLayout" Target="../slideLayouts/slideLayout367.xml"/><Relationship Id="rId11" Type="http://schemas.openxmlformats.org/officeDocument/2006/relationships/slideLayout" Target="../slideLayouts/slideLayout372.xml"/><Relationship Id="rId24" Type="http://schemas.openxmlformats.org/officeDocument/2006/relationships/slideLayout" Target="../slideLayouts/slideLayout385.xml"/><Relationship Id="rId32" Type="http://schemas.openxmlformats.org/officeDocument/2006/relationships/theme" Target="../theme/theme22.xml"/><Relationship Id="rId5" Type="http://schemas.openxmlformats.org/officeDocument/2006/relationships/slideLayout" Target="../slideLayouts/slideLayout366.xml"/><Relationship Id="rId15" Type="http://schemas.openxmlformats.org/officeDocument/2006/relationships/slideLayout" Target="../slideLayouts/slideLayout376.xml"/><Relationship Id="rId23" Type="http://schemas.openxmlformats.org/officeDocument/2006/relationships/slideLayout" Target="../slideLayouts/slideLayout384.xml"/><Relationship Id="rId28" Type="http://schemas.openxmlformats.org/officeDocument/2006/relationships/slideLayout" Target="../slideLayouts/slideLayout389.xml"/><Relationship Id="rId10" Type="http://schemas.openxmlformats.org/officeDocument/2006/relationships/slideLayout" Target="../slideLayouts/slideLayout371.xml"/><Relationship Id="rId19" Type="http://schemas.openxmlformats.org/officeDocument/2006/relationships/slideLayout" Target="../slideLayouts/slideLayout380.xml"/><Relationship Id="rId31" Type="http://schemas.openxmlformats.org/officeDocument/2006/relationships/slideLayout" Target="../slideLayouts/slideLayout392.xml"/><Relationship Id="rId4" Type="http://schemas.openxmlformats.org/officeDocument/2006/relationships/slideLayout" Target="../slideLayouts/slideLayout365.xml"/><Relationship Id="rId9" Type="http://schemas.openxmlformats.org/officeDocument/2006/relationships/slideLayout" Target="../slideLayouts/slideLayout370.xml"/><Relationship Id="rId14" Type="http://schemas.openxmlformats.org/officeDocument/2006/relationships/slideLayout" Target="../slideLayouts/slideLayout375.xml"/><Relationship Id="rId22" Type="http://schemas.openxmlformats.org/officeDocument/2006/relationships/slideLayout" Target="../slideLayouts/slideLayout383.xml"/><Relationship Id="rId27" Type="http://schemas.openxmlformats.org/officeDocument/2006/relationships/slideLayout" Target="../slideLayouts/slideLayout388.xml"/><Relationship Id="rId30" Type="http://schemas.openxmlformats.org/officeDocument/2006/relationships/slideLayout" Target="../slideLayouts/slideLayout39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0.xml"/><Relationship Id="rId13" Type="http://schemas.openxmlformats.org/officeDocument/2006/relationships/slideLayout" Target="../slideLayouts/slideLayout405.xml"/><Relationship Id="rId18" Type="http://schemas.openxmlformats.org/officeDocument/2006/relationships/slideLayout" Target="../slideLayouts/slideLayout410.xml"/><Relationship Id="rId26" Type="http://schemas.openxmlformats.org/officeDocument/2006/relationships/slideLayout" Target="../slideLayouts/slideLayout418.xml"/><Relationship Id="rId39" Type="http://schemas.openxmlformats.org/officeDocument/2006/relationships/slideLayout" Target="../slideLayouts/slideLayout431.xml"/><Relationship Id="rId3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413.xml"/><Relationship Id="rId34" Type="http://schemas.openxmlformats.org/officeDocument/2006/relationships/slideLayout" Target="../slideLayouts/slideLayout426.xml"/><Relationship Id="rId42" Type="http://schemas.openxmlformats.org/officeDocument/2006/relationships/theme" Target="../theme/theme23.xml"/><Relationship Id="rId7" Type="http://schemas.openxmlformats.org/officeDocument/2006/relationships/slideLayout" Target="../slideLayouts/slideLayout399.xml"/><Relationship Id="rId12" Type="http://schemas.openxmlformats.org/officeDocument/2006/relationships/slideLayout" Target="../slideLayouts/slideLayout404.xml"/><Relationship Id="rId17" Type="http://schemas.openxmlformats.org/officeDocument/2006/relationships/slideLayout" Target="../slideLayouts/slideLayout409.xml"/><Relationship Id="rId25" Type="http://schemas.openxmlformats.org/officeDocument/2006/relationships/slideLayout" Target="../slideLayouts/slideLayout417.xml"/><Relationship Id="rId33" Type="http://schemas.openxmlformats.org/officeDocument/2006/relationships/slideLayout" Target="../slideLayouts/slideLayout425.xml"/><Relationship Id="rId38" Type="http://schemas.openxmlformats.org/officeDocument/2006/relationships/slideLayout" Target="../slideLayouts/slideLayout430.xml"/><Relationship Id="rId2" Type="http://schemas.openxmlformats.org/officeDocument/2006/relationships/slideLayout" Target="../slideLayouts/slideLayout394.xml"/><Relationship Id="rId16" Type="http://schemas.openxmlformats.org/officeDocument/2006/relationships/slideLayout" Target="../slideLayouts/slideLayout408.xml"/><Relationship Id="rId20" Type="http://schemas.openxmlformats.org/officeDocument/2006/relationships/slideLayout" Target="../slideLayouts/slideLayout412.xml"/><Relationship Id="rId29" Type="http://schemas.openxmlformats.org/officeDocument/2006/relationships/slideLayout" Target="../slideLayouts/slideLayout421.xml"/><Relationship Id="rId41" Type="http://schemas.openxmlformats.org/officeDocument/2006/relationships/slideLayout" Target="../slideLayouts/slideLayout433.xml"/><Relationship Id="rId1" Type="http://schemas.openxmlformats.org/officeDocument/2006/relationships/slideLayout" Target="../slideLayouts/slideLayout393.xml"/><Relationship Id="rId6" Type="http://schemas.openxmlformats.org/officeDocument/2006/relationships/slideLayout" Target="../slideLayouts/slideLayout398.xml"/><Relationship Id="rId11" Type="http://schemas.openxmlformats.org/officeDocument/2006/relationships/slideLayout" Target="../slideLayouts/slideLayout403.xml"/><Relationship Id="rId24" Type="http://schemas.openxmlformats.org/officeDocument/2006/relationships/slideLayout" Target="../slideLayouts/slideLayout416.xml"/><Relationship Id="rId32" Type="http://schemas.openxmlformats.org/officeDocument/2006/relationships/slideLayout" Target="../slideLayouts/slideLayout424.xml"/><Relationship Id="rId37" Type="http://schemas.openxmlformats.org/officeDocument/2006/relationships/slideLayout" Target="../slideLayouts/slideLayout429.xml"/><Relationship Id="rId40" Type="http://schemas.openxmlformats.org/officeDocument/2006/relationships/slideLayout" Target="../slideLayouts/slideLayout432.xml"/><Relationship Id="rId5" Type="http://schemas.openxmlformats.org/officeDocument/2006/relationships/slideLayout" Target="../slideLayouts/slideLayout397.xml"/><Relationship Id="rId15" Type="http://schemas.openxmlformats.org/officeDocument/2006/relationships/slideLayout" Target="../slideLayouts/slideLayout407.xml"/><Relationship Id="rId23" Type="http://schemas.openxmlformats.org/officeDocument/2006/relationships/slideLayout" Target="../slideLayouts/slideLayout415.xml"/><Relationship Id="rId28" Type="http://schemas.openxmlformats.org/officeDocument/2006/relationships/slideLayout" Target="../slideLayouts/slideLayout420.xml"/><Relationship Id="rId36" Type="http://schemas.openxmlformats.org/officeDocument/2006/relationships/slideLayout" Target="../slideLayouts/slideLayout428.xml"/><Relationship Id="rId10" Type="http://schemas.openxmlformats.org/officeDocument/2006/relationships/slideLayout" Target="../slideLayouts/slideLayout402.xml"/><Relationship Id="rId19" Type="http://schemas.openxmlformats.org/officeDocument/2006/relationships/slideLayout" Target="../slideLayouts/slideLayout411.xml"/><Relationship Id="rId31" Type="http://schemas.openxmlformats.org/officeDocument/2006/relationships/slideLayout" Target="../slideLayouts/slideLayout423.xml"/><Relationship Id="rId4" Type="http://schemas.openxmlformats.org/officeDocument/2006/relationships/slideLayout" Target="../slideLayouts/slideLayout396.xml"/><Relationship Id="rId9" Type="http://schemas.openxmlformats.org/officeDocument/2006/relationships/slideLayout" Target="../slideLayouts/slideLayout401.xml"/><Relationship Id="rId14" Type="http://schemas.openxmlformats.org/officeDocument/2006/relationships/slideLayout" Target="../slideLayouts/slideLayout406.xml"/><Relationship Id="rId22" Type="http://schemas.openxmlformats.org/officeDocument/2006/relationships/slideLayout" Target="../slideLayouts/slideLayout414.xml"/><Relationship Id="rId27" Type="http://schemas.openxmlformats.org/officeDocument/2006/relationships/slideLayout" Target="../slideLayouts/slideLayout419.xml"/><Relationship Id="rId30" Type="http://schemas.openxmlformats.org/officeDocument/2006/relationships/slideLayout" Target="../slideLayouts/slideLayout422.xml"/><Relationship Id="rId35" Type="http://schemas.openxmlformats.org/officeDocument/2006/relationships/slideLayout" Target="../slideLayouts/slideLayout427.xml"/><Relationship Id="rId43" Type="http://schemas.openxmlformats.org/officeDocument/2006/relationships/image" Target="../media/image1.jpe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1.xml"/><Relationship Id="rId13" Type="http://schemas.openxmlformats.org/officeDocument/2006/relationships/slideLayout" Target="../slideLayouts/slideLayout446.xml"/><Relationship Id="rId18" Type="http://schemas.openxmlformats.org/officeDocument/2006/relationships/slideLayout" Target="../slideLayouts/slideLayout451.xml"/><Relationship Id="rId3" Type="http://schemas.openxmlformats.org/officeDocument/2006/relationships/slideLayout" Target="../slideLayouts/slideLayout436.xml"/><Relationship Id="rId21" Type="http://schemas.openxmlformats.org/officeDocument/2006/relationships/slideLayout" Target="../slideLayouts/slideLayout454.xml"/><Relationship Id="rId7" Type="http://schemas.openxmlformats.org/officeDocument/2006/relationships/slideLayout" Target="../slideLayouts/slideLayout440.xml"/><Relationship Id="rId12" Type="http://schemas.openxmlformats.org/officeDocument/2006/relationships/slideLayout" Target="../slideLayouts/slideLayout445.xml"/><Relationship Id="rId17" Type="http://schemas.openxmlformats.org/officeDocument/2006/relationships/slideLayout" Target="../slideLayouts/slideLayout450.xml"/><Relationship Id="rId2" Type="http://schemas.openxmlformats.org/officeDocument/2006/relationships/slideLayout" Target="../slideLayouts/slideLayout435.xml"/><Relationship Id="rId16" Type="http://schemas.openxmlformats.org/officeDocument/2006/relationships/slideLayout" Target="../slideLayouts/slideLayout449.xml"/><Relationship Id="rId20" Type="http://schemas.openxmlformats.org/officeDocument/2006/relationships/slideLayout" Target="../slideLayouts/slideLayout453.xml"/><Relationship Id="rId1" Type="http://schemas.openxmlformats.org/officeDocument/2006/relationships/slideLayout" Target="../slideLayouts/slideLayout434.xml"/><Relationship Id="rId6" Type="http://schemas.openxmlformats.org/officeDocument/2006/relationships/slideLayout" Target="../slideLayouts/slideLayout439.xml"/><Relationship Id="rId11" Type="http://schemas.openxmlformats.org/officeDocument/2006/relationships/slideLayout" Target="../slideLayouts/slideLayout444.xml"/><Relationship Id="rId5" Type="http://schemas.openxmlformats.org/officeDocument/2006/relationships/slideLayout" Target="../slideLayouts/slideLayout438.xml"/><Relationship Id="rId15" Type="http://schemas.openxmlformats.org/officeDocument/2006/relationships/slideLayout" Target="../slideLayouts/slideLayout448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443.xml"/><Relationship Id="rId19" Type="http://schemas.openxmlformats.org/officeDocument/2006/relationships/slideLayout" Target="../slideLayouts/slideLayout452.xml"/><Relationship Id="rId4" Type="http://schemas.openxmlformats.org/officeDocument/2006/relationships/slideLayout" Target="../slideLayouts/slideLayout437.xml"/><Relationship Id="rId9" Type="http://schemas.openxmlformats.org/officeDocument/2006/relationships/slideLayout" Target="../slideLayouts/slideLayout442.xml"/><Relationship Id="rId14" Type="http://schemas.openxmlformats.org/officeDocument/2006/relationships/slideLayout" Target="../slideLayouts/slideLayout447.xml"/><Relationship Id="rId22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2.xml"/><Relationship Id="rId13" Type="http://schemas.openxmlformats.org/officeDocument/2006/relationships/slideLayout" Target="../slideLayouts/slideLayout467.xml"/><Relationship Id="rId18" Type="http://schemas.openxmlformats.org/officeDocument/2006/relationships/slideLayout" Target="../slideLayouts/slideLayout472.xml"/><Relationship Id="rId26" Type="http://schemas.openxmlformats.org/officeDocument/2006/relationships/slideLayout" Target="../slideLayouts/slideLayout480.xml"/><Relationship Id="rId3" Type="http://schemas.openxmlformats.org/officeDocument/2006/relationships/slideLayout" Target="../slideLayouts/slideLayout457.xml"/><Relationship Id="rId21" Type="http://schemas.openxmlformats.org/officeDocument/2006/relationships/slideLayout" Target="../slideLayouts/slideLayout475.xml"/><Relationship Id="rId7" Type="http://schemas.openxmlformats.org/officeDocument/2006/relationships/slideLayout" Target="../slideLayouts/slideLayout461.xml"/><Relationship Id="rId12" Type="http://schemas.openxmlformats.org/officeDocument/2006/relationships/slideLayout" Target="../slideLayouts/slideLayout466.xml"/><Relationship Id="rId17" Type="http://schemas.openxmlformats.org/officeDocument/2006/relationships/slideLayout" Target="../slideLayouts/slideLayout471.xml"/><Relationship Id="rId25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56.xml"/><Relationship Id="rId16" Type="http://schemas.openxmlformats.org/officeDocument/2006/relationships/slideLayout" Target="../slideLayouts/slideLayout470.xml"/><Relationship Id="rId20" Type="http://schemas.openxmlformats.org/officeDocument/2006/relationships/slideLayout" Target="../slideLayouts/slideLayout474.xml"/><Relationship Id="rId29" Type="http://schemas.openxmlformats.org/officeDocument/2006/relationships/slideLayout" Target="../slideLayouts/slideLayout483.xml"/><Relationship Id="rId1" Type="http://schemas.openxmlformats.org/officeDocument/2006/relationships/slideLayout" Target="../slideLayouts/slideLayout455.xml"/><Relationship Id="rId6" Type="http://schemas.openxmlformats.org/officeDocument/2006/relationships/slideLayout" Target="../slideLayouts/slideLayout460.xml"/><Relationship Id="rId11" Type="http://schemas.openxmlformats.org/officeDocument/2006/relationships/slideLayout" Target="../slideLayouts/slideLayout465.xml"/><Relationship Id="rId24" Type="http://schemas.openxmlformats.org/officeDocument/2006/relationships/slideLayout" Target="../slideLayouts/slideLayout478.xml"/><Relationship Id="rId5" Type="http://schemas.openxmlformats.org/officeDocument/2006/relationships/slideLayout" Target="../slideLayouts/slideLayout459.xml"/><Relationship Id="rId15" Type="http://schemas.openxmlformats.org/officeDocument/2006/relationships/slideLayout" Target="../slideLayouts/slideLayout469.xml"/><Relationship Id="rId23" Type="http://schemas.openxmlformats.org/officeDocument/2006/relationships/slideLayout" Target="../slideLayouts/slideLayout477.xml"/><Relationship Id="rId28" Type="http://schemas.openxmlformats.org/officeDocument/2006/relationships/slideLayout" Target="../slideLayouts/slideLayout482.xml"/><Relationship Id="rId10" Type="http://schemas.openxmlformats.org/officeDocument/2006/relationships/slideLayout" Target="../slideLayouts/slideLayout464.xml"/><Relationship Id="rId19" Type="http://schemas.openxmlformats.org/officeDocument/2006/relationships/slideLayout" Target="../slideLayouts/slideLayout473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458.xml"/><Relationship Id="rId9" Type="http://schemas.openxmlformats.org/officeDocument/2006/relationships/slideLayout" Target="../slideLayouts/slideLayout463.xml"/><Relationship Id="rId14" Type="http://schemas.openxmlformats.org/officeDocument/2006/relationships/slideLayout" Target="../slideLayouts/slideLayout468.xml"/><Relationship Id="rId22" Type="http://schemas.openxmlformats.org/officeDocument/2006/relationships/slideLayout" Target="../slideLayouts/slideLayout476.xml"/><Relationship Id="rId27" Type="http://schemas.openxmlformats.org/officeDocument/2006/relationships/slideLayout" Target="../slideLayouts/slideLayout481.xml"/><Relationship Id="rId30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1.xml"/><Relationship Id="rId13" Type="http://schemas.openxmlformats.org/officeDocument/2006/relationships/slideLayout" Target="../slideLayouts/slideLayout496.xml"/><Relationship Id="rId3" Type="http://schemas.openxmlformats.org/officeDocument/2006/relationships/slideLayout" Target="../slideLayouts/slideLayout486.xml"/><Relationship Id="rId7" Type="http://schemas.openxmlformats.org/officeDocument/2006/relationships/slideLayout" Target="../slideLayouts/slideLayout490.xml"/><Relationship Id="rId12" Type="http://schemas.openxmlformats.org/officeDocument/2006/relationships/slideLayout" Target="../slideLayouts/slideLayout495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485.xml"/><Relationship Id="rId16" Type="http://schemas.openxmlformats.org/officeDocument/2006/relationships/theme" Target="../theme/theme26.xml"/><Relationship Id="rId1" Type="http://schemas.openxmlformats.org/officeDocument/2006/relationships/slideLayout" Target="../slideLayouts/slideLayout484.xml"/><Relationship Id="rId6" Type="http://schemas.openxmlformats.org/officeDocument/2006/relationships/slideLayout" Target="../slideLayouts/slideLayout489.xml"/><Relationship Id="rId11" Type="http://schemas.openxmlformats.org/officeDocument/2006/relationships/slideLayout" Target="../slideLayouts/slideLayout494.xml"/><Relationship Id="rId5" Type="http://schemas.openxmlformats.org/officeDocument/2006/relationships/slideLayout" Target="../slideLayouts/slideLayout488.xml"/><Relationship Id="rId15" Type="http://schemas.openxmlformats.org/officeDocument/2006/relationships/slideLayout" Target="../slideLayouts/slideLayout498.xml"/><Relationship Id="rId10" Type="http://schemas.openxmlformats.org/officeDocument/2006/relationships/slideLayout" Target="../slideLayouts/slideLayout493.xml"/><Relationship Id="rId4" Type="http://schemas.openxmlformats.org/officeDocument/2006/relationships/slideLayout" Target="../slideLayouts/slideLayout487.xml"/><Relationship Id="rId9" Type="http://schemas.openxmlformats.org/officeDocument/2006/relationships/slideLayout" Target="../slideLayouts/slideLayout492.xml"/><Relationship Id="rId14" Type="http://schemas.openxmlformats.org/officeDocument/2006/relationships/slideLayout" Target="../slideLayouts/slideLayout497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6.xml"/><Relationship Id="rId13" Type="http://schemas.openxmlformats.org/officeDocument/2006/relationships/slideLayout" Target="../slideLayouts/slideLayout511.xml"/><Relationship Id="rId3" Type="http://schemas.openxmlformats.org/officeDocument/2006/relationships/slideLayout" Target="../slideLayouts/slideLayout501.xml"/><Relationship Id="rId7" Type="http://schemas.openxmlformats.org/officeDocument/2006/relationships/slideLayout" Target="../slideLayouts/slideLayout505.xml"/><Relationship Id="rId12" Type="http://schemas.openxmlformats.org/officeDocument/2006/relationships/slideLayout" Target="../slideLayouts/slideLayout510.xml"/><Relationship Id="rId2" Type="http://schemas.openxmlformats.org/officeDocument/2006/relationships/slideLayout" Target="../slideLayouts/slideLayout500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99.xml"/><Relationship Id="rId6" Type="http://schemas.openxmlformats.org/officeDocument/2006/relationships/slideLayout" Target="../slideLayouts/slideLayout504.xml"/><Relationship Id="rId11" Type="http://schemas.openxmlformats.org/officeDocument/2006/relationships/slideLayout" Target="../slideLayouts/slideLayout509.xml"/><Relationship Id="rId5" Type="http://schemas.openxmlformats.org/officeDocument/2006/relationships/slideLayout" Target="../slideLayouts/slideLayout503.xml"/><Relationship Id="rId15" Type="http://schemas.openxmlformats.org/officeDocument/2006/relationships/theme" Target="../theme/theme27.xml"/><Relationship Id="rId10" Type="http://schemas.openxmlformats.org/officeDocument/2006/relationships/slideLayout" Target="../slideLayouts/slideLayout508.xml"/><Relationship Id="rId4" Type="http://schemas.openxmlformats.org/officeDocument/2006/relationships/slideLayout" Target="../slideLayouts/slideLayout502.xml"/><Relationship Id="rId9" Type="http://schemas.openxmlformats.org/officeDocument/2006/relationships/slideLayout" Target="../slideLayouts/slideLayout507.xml"/><Relationship Id="rId14" Type="http://schemas.openxmlformats.org/officeDocument/2006/relationships/slideLayout" Target="../slideLayouts/slideLayout512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0.xml"/><Relationship Id="rId13" Type="http://schemas.openxmlformats.org/officeDocument/2006/relationships/slideLayout" Target="../slideLayouts/slideLayout525.xml"/><Relationship Id="rId3" Type="http://schemas.openxmlformats.org/officeDocument/2006/relationships/slideLayout" Target="../slideLayouts/slideLayout515.xml"/><Relationship Id="rId7" Type="http://schemas.openxmlformats.org/officeDocument/2006/relationships/slideLayout" Target="../slideLayouts/slideLayout519.xml"/><Relationship Id="rId12" Type="http://schemas.openxmlformats.org/officeDocument/2006/relationships/slideLayout" Target="../slideLayouts/slideLayout524.xml"/><Relationship Id="rId2" Type="http://schemas.openxmlformats.org/officeDocument/2006/relationships/slideLayout" Target="../slideLayouts/slideLayout51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513.xml"/><Relationship Id="rId6" Type="http://schemas.openxmlformats.org/officeDocument/2006/relationships/slideLayout" Target="../slideLayouts/slideLayout518.xml"/><Relationship Id="rId11" Type="http://schemas.openxmlformats.org/officeDocument/2006/relationships/slideLayout" Target="../slideLayouts/slideLayout523.xml"/><Relationship Id="rId5" Type="http://schemas.openxmlformats.org/officeDocument/2006/relationships/slideLayout" Target="../slideLayouts/slideLayout517.xml"/><Relationship Id="rId15" Type="http://schemas.openxmlformats.org/officeDocument/2006/relationships/theme" Target="../theme/theme28.xml"/><Relationship Id="rId10" Type="http://schemas.openxmlformats.org/officeDocument/2006/relationships/slideLayout" Target="../slideLayouts/slideLayout522.xml"/><Relationship Id="rId4" Type="http://schemas.openxmlformats.org/officeDocument/2006/relationships/slideLayout" Target="../slideLayouts/slideLayout516.xml"/><Relationship Id="rId9" Type="http://schemas.openxmlformats.org/officeDocument/2006/relationships/slideLayout" Target="../slideLayouts/slideLayout521.xml"/><Relationship Id="rId14" Type="http://schemas.openxmlformats.org/officeDocument/2006/relationships/slideLayout" Target="../slideLayouts/slideLayout52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4.xml"/><Relationship Id="rId13" Type="http://schemas.openxmlformats.org/officeDocument/2006/relationships/slideLayout" Target="../slideLayouts/slideLayout539.xml"/><Relationship Id="rId3" Type="http://schemas.openxmlformats.org/officeDocument/2006/relationships/slideLayout" Target="../slideLayouts/slideLayout529.xml"/><Relationship Id="rId7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38.xml"/><Relationship Id="rId2" Type="http://schemas.openxmlformats.org/officeDocument/2006/relationships/slideLayout" Target="../slideLayouts/slideLayout52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527.xml"/><Relationship Id="rId6" Type="http://schemas.openxmlformats.org/officeDocument/2006/relationships/slideLayout" Target="../slideLayouts/slideLayout532.xml"/><Relationship Id="rId11" Type="http://schemas.openxmlformats.org/officeDocument/2006/relationships/slideLayout" Target="../slideLayouts/slideLayout537.xml"/><Relationship Id="rId5" Type="http://schemas.openxmlformats.org/officeDocument/2006/relationships/slideLayout" Target="../slideLayouts/slideLayout531.xml"/><Relationship Id="rId15" Type="http://schemas.openxmlformats.org/officeDocument/2006/relationships/theme" Target="../theme/theme29.xml"/><Relationship Id="rId10" Type="http://schemas.openxmlformats.org/officeDocument/2006/relationships/slideLayout" Target="../slideLayouts/slideLayout536.xml"/><Relationship Id="rId4" Type="http://schemas.openxmlformats.org/officeDocument/2006/relationships/slideLayout" Target="../slideLayouts/slideLayout530.xml"/><Relationship Id="rId9" Type="http://schemas.openxmlformats.org/officeDocument/2006/relationships/slideLayout" Target="../slideLayouts/slideLayout535.xml"/><Relationship Id="rId14" Type="http://schemas.openxmlformats.org/officeDocument/2006/relationships/slideLayout" Target="../slideLayouts/slideLayout5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8.xml"/><Relationship Id="rId13" Type="http://schemas.openxmlformats.org/officeDocument/2006/relationships/slideLayout" Target="../slideLayouts/slideLayout553.xml"/><Relationship Id="rId3" Type="http://schemas.openxmlformats.org/officeDocument/2006/relationships/slideLayout" Target="../slideLayouts/slideLayout543.xml"/><Relationship Id="rId7" Type="http://schemas.openxmlformats.org/officeDocument/2006/relationships/slideLayout" Target="../slideLayouts/slideLayout547.xml"/><Relationship Id="rId12" Type="http://schemas.openxmlformats.org/officeDocument/2006/relationships/slideLayout" Target="../slideLayouts/slideLayout552.xml"/><Relationship Id="rId2" Type="http://schemas.openxmlformats.org/officeDocument/2006/relationships/slideLayout" Target="../slideLayouts/slideLayout54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541.xml"/><Relationship Id="rId6" Type="http://schemas.openxmlformats.org/officeDocument/2006/relationships/slideLayout" Target="../slideLayouts/slideLayout546.xml"/><Relationship Id="rId11" Type="http://schemas.openxmlformats.org/officeDocument/2006/relationships/slideLayout" Target="../slideLayouts/slideLayout551.xml"/><Relationship Id="rId5" Type="http://schemas.openxmlformats.org/officeDocument/2006/relationships/slideLayout" Target="../slideLayouts/slideLayout545.xml"/><Relationship Id="rId15" Type="http://schemas.openxmlformats.org/officeDocument/2006/relationships/theme" Target="../theme/theme30.xml"/><Relationship Id="rId10" Type="http://schemas.openxmlformats.org/officeDocument/2006/relationships/slideLayout" Target="../slideLayouts/slideLayout550.xml"/><Relationship Id="rId4" Type="http://schemas.openxmlformats.org/officeDocument/2006/relationships/slideLayout" Target="../slideLayouts/slideLayout544.xml"/><Relationship Id="rId9" Type="http://schemas.openxmlformats.org/officeDocument/2006/relationships/slideLayout" Target="../slideLayouts/slideLayout549.xml"/><Relationship Id="rId14" Type="http://schemas.openxmlformats.org/officeDocument/2006/relationships/slideLayout" Target="../slideLayouts/slideLayout554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2.xml"/><Relationship Id="rId13" Type="http://schemas.openxmlformats.org/officeDocument/2006/relationships/slideLayout" Target="../slideLayouts/slideLayout567.xml"/><Relationship Id="rId3" Type="http://schemas.openxmlformats.org/officeDocument/2006/relationships/slideLayout" Target="../slideLayouts/slideLayout557.xml"/><Relationship Id="rId7" Type="http://schemas.openxmlformats.org/officeDocument/2006/relationships/slideLayout" Target="../slideLayouts/slideLayout561.xml"/><Relationship Id="rId12" Type="http://schemas.openxmlformats.org/officeDocument/2006/relationships/slideLayout" Target="../slideLayouts/slideLayout566.xml"/><Relationship Id="rId2" Type="http://schemas.openxmlformats.org/officeDocument/2006/relationships/slideLayout" Target="../slideLayouts/slideLayout55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555.xml"/><Relationship Id="rId6" Type="http://schemas.openxmlformats.org/officeDocument/2006/relationships/slideLayout" Target="../slideLayouts/slideLayout560.xml"/><Relationship Id="rId11" Type="http://schemas.openxmlformats.org/officeDocument/2006/relationships/slideLayout" Target="../slideLayouts/slideLayout565.xml"/><Relationship Id="rId5" Type="http://schemas.openxmlformats.org/officeDocument/2006/relationships/slideLayout" Target="../slideLayouts/slideLayout559.xml"/><Relationship Id="rId15" Type="http://schemas.openxmlformats.org/officeDocument/2006/relationships/theme" Target="../theme/theme31.xml"/><Relationship Id="rId10" Type="http://schemas.openxmlformats.org/officeDocument/2006/relationships/slideLayout" Target="../slideLayouts/slideLayout564.xml"/><Relationship Id="rId4" Type="http://schemas.openxmlformats.org/officeDocument/2006/relationships/slideLayout" Target="../slideLayouts/slideLayout558.xml"/><Relationship Id="rId9" Type="http://schemas.openxmlformats.org/officeDocument/2006/relationships/slideLayout" Target="../slideLayouts/slideLayout563.xml"/><Relationship Id="rId14" Type="http://schemas.openxmlformats.org/officeDocument/2006/relationships/slideLayout" Target="../slideLayouts/slideLayout56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79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33" Type="http://schemas.openxmlformats.org/officeDocument/2006/relationships/image" Target="../media/image1.jpeg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87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32" Type="http://schemas.openxmlformats.org/officeDocument/2006/relationships/theme" Target="../theme/theme4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89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slideLayout" Target="../slideLayouts/slideLayout8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120.xml"/><Relationship Id="rId16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60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17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49.xml"/><Relationship Id="rId16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5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slideLayout" Target="../slideLayouts/slideLayout1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8417" r:id="rId1"/>
    <p:sldLayoutId id="2147488418" r:id="rId2"/>
    <p:sldLayoutId id="2147488419" r:id="rId3"/>
    <p:sldLayoutId id="2147488420" r:id="rId4"/>
    <p:sldLayoutId id="2147488421" r:id="rId5"/>
    <p:sldLayoutId id="2147488422" r:id="rId6"/>
    <p:sldLayoutId id="2147488423" r:id="rId7"/>
    <p:sldLayoutId id="2147488424" r:id="rId8"/>
    <p:sldLayoutId id="2147488425" r:id="rId9"/>
    <p:sldLayoutId id="2147488426" r:id="rId10"/>
    <p:sldLayoutId id="2147488427" r:id="rId11"/>
    <p:sldLayoutId id="2147488428" r:id="rId12"/>
    <p:sldLayoutId id="2147488429" r:id="rId13"/>
    <p:sldLayoutId id="2147488430" r:id="rId14"/>
    <p:sldLayoutId id="2147488431" r:id="rId15"/>
  </p:sldLayoutIdLst>
  <p:transition spd="slow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8589" r:id="rId1"/>
    <p:sldLayoutId id="2147488590" r:id="rId2"/>
    <p:sldLayoutId id="2147488591" r:id="rId3"/>
    <p:sldLayoutId id="2147488592" r:id="rId4"/>
    <p:sldLayoutId id="2147488593" r:id="rId5"/>
    <p:sldLayoutId id="2147488594" r:id="rId6"/>
    <p:sldLayoutId id="2147488595" r:id="rId7"/>
    <p:sldLayoutId id="2147488596" r:id="rId8"/>
    <p:sldLayoutId id="2147488597" r:id="rId9"/>
    <p:sldLayoutId id="2147488598" r:id="rId10"/>
    <p:sldLayoutId id="2147488599" r:id="rId11"/>
    <p:sldLayoutId id="2147488600" r:id="rId12"/>
    <p:sldLayoutId id="2147488601" r:id="rId13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8602" r:id="rId1"/>
    <p:sldLayoutId id="2147488603" r:id="rId2"/>
    <p:sldLayoutId id="2147488604" r:id="rId3"/>
    <p:sldLayoutId id="2147488605" r:id="rId4"/>
    <p:sldLayoutId id="2147488606" r:id="rId5"/>
    <p:sldLayoutId id="2147488607" r:id="rId6"/>
    <p:sldLayoutId id="2147488608" r:id="rId7"/>
    <p:sldLayoutId id="2147488609" r:id="rId8"/>
    <p:sldLayoutId id="2147488610" r:id="rId9"/>
    <p:sldLayoutId id="2147488611" r:id="rId10"/>
    <p:sldLayoutId id="2147488612" r:id="rId11"/>
    <p:sldLayoutId id="2147488613" r:id="rId12"/>
    <p:sldLayoutId id="2147488614" r:id="rId13"/>
  </p:sldLayoutIdLst>
  <p:transition spd="slow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680200"/>
            <a:ext cx="990600" cy="203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rgbClr val="19191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15" r:id="rId1"/>
    <p:sldLayoutId id="2147488616" r:id="rId2"/>
    <p:sldLayoutId id="2147488617" r:id="rId3"/>
    <p:sldLayoutId id="2147488618" r:id="rId4"/>
    <p:sldLayoutId id="2147488619" r:id="rId5"/>
    <p:sldLayoutId id="2147488620" r:id="rId6"/>
    <p:sldLayoutId id="2147488621" r:id="rId7"/>
    <p:sldLayoutId id="2147488622" r:id="rId8"/>
    <p:sldLayoutId id="2147488623" r:id="rId9"/>
    <p:sldLayoutId id="2147488624" r:id="rId10"/>
    <p:sldLayoutId id="2147488625" r:id="rId11"/>
    <p:sldLayoutId id="2147488626" r:id="rId12"/>
    <p:sldLayoutId id="2147488627" r:id="rId13"/>
    <p:sldLayoutId id="2147488629" r:id="rId14"/>
    <p:sldLayoutId id="2147488630" r:id="rId15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153400" y="6680200"/>
            <a:ext cx="990600" cy="203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rgbClr val="19191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31" r:id="rId1"/>
    <p:sldLayoutId id="2147488632" r:id="rId2"/>
    <p:sldLayoutId id="2147488633" r:id="rId3"/>
    <p:sldLayoutId id="2147488634" r:id="rId4"/>
    <p:sldLayoutId id="2147488635" r:id="rId5"/>
    <p:sldLayoutId id="2147488636" r:id="rId6"/>
    <p:sldLayoutId id="2147488637" r:id="rId7"/>
    <p:sldLayoutId id="2147488638" r:id="rId8"/>
    <p:sldLayoutId id="2147488639" r:id="rId9"/>
    <p:sldLayoutId id="2147488640" r:id="rId10"/>
    <p:sldLayoutId id="2147488641" r:id="rId11"/>
    <p:sldLayoutId id="2147488642" r:id="rId12"/>
    <p:sldLayoutId id="2147488643" r:id="rId13"/>
    <p:sldLayoutId id="2147488644" r:id="rId14"/>
    <p:sldLayoutId id="2147488645" r:id="rId15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8671" r:id="rId1"/>
    <p:sldLayoutId id="2147488672" r:id="rId2"/>
    <p:sldLayoutId id="2147488673" r:id="rId3"/>
    <p:sldLayoutId id="2147488674" r:id="rId4"/>
    <p:sldLayoutId id="2147488675" r:id="rId5"/>
    <p:sldLayoutId id="2147488676" r:id="rId6"/>
    <p:sldLayoutId id="2147488677" r:id="rId7"/>
    <p:sldLayoutId id="2147488678" r:id="rId8"/>
    <p:sldLayoutId id="2147488679" r:id="rId9"/>
    <p:sldLayoutId id="2147488680" r:id="rId10"/>
    <p:sldLayoutId id="2147488681" r:id="rId11"/>
    <p:sldLayoutId id="2147488682" r:id="rId12"/>
    <p:sldLayoutId id="2147488683" r:id="rId13"/>
    <p:sldLayoutId id="2147488684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8685" r:id="rId1"/>
    <p:sldLayoutId id="2147488686" r:id="rId2"/>
    <p:sldLayoutId id="2147488687" r:id="rId3"/>
    <p:sldLayoutId id="2147488688" r:id="rId4"/>
    <p:sldLayoutId id="2147488689" r:id="rId5"/>
    <p:sldLayoutId id="2147488690" r:id="rId6"/>
    <p:sldLayoutId id="2147488691" r:id="rId7"/>
    <p:sldLayoutId id="2147488692" r:id="rId8"/>
    <p:sldLayoutId id="2147488693" r:id="rId9"/>
    <p:sldLayoutId id="2147488694" r:id="rId10"/>
    <p:sldLayoutId id="2147488695" r:id="rId11"/>
    <p:sldLayoutId id="2147488696" r:id="rId12"/>
    <p:sldLayoutId id="2147488697" r:id="rId13"/>
    <p:sldLayoutId id="2147488698" r:id="rId14"/>
    <p:sldLayoutId id="2147488699" r:id="rId15"/>
    <p:sldLayoutId id="2147488700" r:id="rId16"/>
    <p:sldLayoutId id="2147488701" r:id="rId17"/>
    <p:sldLayoutId id="2147488702" r:id="rId18"/>
    <p:sldLayoutId id="2147488703" r:id="rId19"/>
    <p:sldLayoutId id="2147488704" r:id="rId20"/>
    <p:sldLayoutId id="2147488705" r:id="rId21"/>
    <p:sldLayoutId id="2147488706" r:id="rId22"/>
    <p:sldLayoutId id="2147488707" r:id="rId23"/>
    <p:sldLayoutId id="2147488708" r:id="rId24"/>
    <p:sldLayoutId id="2147488709" r:id="rId25"/>
    <p:sldLayoutId id="2147488710" r:id="rId26"/>
    <p:sldLayoutId id="2147488711" r:id="rId27"/>
    <p:sldLayoutId id="2147488712" r:id="rId28"/>
    <p:sldLayoutId id="2147488713" r:id="rId29"/>
    <p:sldLayoutId id="2147488714" r:id="rId30"/>
    <p:sldLayoutId id="2147488715" r:id="rId31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8716" r:id="rId1"/>
    <p:sldLayoutId id="2147488717" r:id="rId2"/>
    <p:sldLayoutId id="2147488718" r:id="rId3"/>
    <p:sldLayoutId id="2147488719" r:id="rId4"/>
    <p:sldLayoutId id="2147488720" r:id="rId5"/>
    <p:sldLayoutId id="2147488721" r:id="rId6"/>
    <p:sldLayoutId id="2147488722" r:id="rId7"/>
    <p:sldLayoutId id="2147488723" r:id="rId8"/>
    <p:sldLayoutId id="2147488724" r:id="rId9"/>
    <p:sldLayoutId id="2147488725" r:id="rId10"/>
    <p:sldLayoutId id="2147488726" r:id="rId11"/>
    <p:sldLayoutId id="2147488727" r:id="rId12"/>
    <p:sldLayoutId id="2147488728" r:id="rId13"/>
    <p:sldLayoutId id="2147488729" r:id="rId14"/>
    <p:sldLayoutId id="2147488731" r:id="rId15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8732" r:id="rId1"/>
    <p:sldLayoutId id="2147488733" r:id="rId2"/>
    <p:sldLayoutId id="2147488734" r:id="rId3"/>
    <p:sldLayoutId id="2147488735" r:id="rId4"/>
    <p:sldLayoutId id="2147488736" r:id="rId5"/>
    <p:sldLayoutId id="2147488737" r:id="rId6"/>
    <p:sldLayoutId id="2147488738" r:id="rId7"/>
    <p:sldLayoutId id="2147488739" r:id="rId8"/>
    <p:sldLayoutId id="2147488740" r:id="rId9"/>
    <p:sldLayoutId id="2147488741" r:id="rId10"/>
    <p:sldLayoutId id="2147488742" r:id="rId11"/>
    <p:sldLayoutId id="2147488743" r:id="rId12"/>
    <p:sldLayoutId id="2147488744" r:id="rId13"/>
  </p:sldLayoutIdLst>
  <p:transition spd="slow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8745" r:id="rId1"/>
    <p:sldLayoutId id="2147488746" r:id="rId2"/>
    <p:sldLayoutId id="2147488747" r:id="rId3"/>
    <p:sldLayoutId id="2147488748" r:id="rId4"/>
    <p:sldLayoutId id="2147488749" r:id="rId5"/>
    <p:sldLayoutId id="2147488750" r:id="rId6"/>
    <p:sldLayoutId id="2147488751" r:id="rId7"/>
    <p:sldLayoutId id="2147488752" r:id="rId8"/>
    <p:sldLayoutId id="2147488753" r:id="rId9"/>
    <p:sldLayoutId id="2147488754" r:id="rId10"/>
    <p:sldLayoutId id="2147488755" r:id="rId11"/>
    <p:sldLayoutId id="2147488756" r:id="rId12"/>
    <p:sldLayoutId id="2147488757" r:id="rId13"/>
    <p:sldLayoutId id="2147488758" r:id="rId14"/>
    <p:sldLayoutId id="2147488759" r:id="rId15"/>
    <p:sldLayoutId id="2147488760" r:id="rId16"/>
    <p:sldLayoutId id="2147488761" r:id="rId17"/>
    <p:sldLayoutId id="2147488762" r:id="rId18"/>
    <p:sldLayoutId id="2147488763" r:id="rId19"/>
    <p:sldLayoutId id="2147488415" r:id="rId20"/>
    <p:sldLayoutId id="2147488765" r:id="rId21"/>
    <p:sldLayoutId id="2147488416" r:id="rId22"/>
    <p:sldLayoutId id="2147488766" r:id="rId23"/>
    <p:sldLayoutId id="2147488767" r:id="rId24"/>
    <p:sldLayoutId id="2147488768" r:id="rId25"/>
    <p:sldLayoutId id="2147488769" r:id="rId26"/>
    <p:sldLayoutId id="2147488770" r:id="rId27"/>
    <p:sldLayoutId id="2147488771" r:id="rId28"/>
    <p:sldLayoutId id="2147488772" r:id="rId29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8773" r:id="rId1"/>
    <p:sldLayoutId id="2147488774" r:id="rId2"/>
    <p:sldLayoutId id="2147488775" r:id="rId3"/>
    <p:sldLayoutId id="2147488776" r:id="rId4"/>
    <p:sldLayoutId id="2147488777" r:id="rId5"/>
    <p:sldLayoutId id="2147488778" r:id="rId6"/>
    <p:sldLayoutId id="2147488779" r:id="rId7"/>
    <p:sldLayoutId id="2147488780" r:id="rId8"/>
    <p:sldLayoutId id="2147488781" r:id="rId9"/>
    <p:sldLayoutId id="2147488782" r:id="rId10"/>
    <p:sldLayoutId id="2147488783" r:id="rId11"/>
    <p:sldLayoutId id="2147488784" r:id="rId12"/>
    <p:sldLayoutId id="2147488786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8432" r:id="rId1"/>
    <p:sldLayoutId id="2147488433" r:id="rId2"/>
    <p:sldLayoutId id="2147488434" r:id="rId3"/>
    <p:sldLayoutId id="2147488435" r:id="rId4"/>
    <p:sldLayoutId id="2147488436" r:id="rId5"/>
    <p:sldLayoutId id="2147488437" r:id="rId6"/>
    <p:sldLayoutId id="2147488438" r:id="rId7"/>
    <p:sldLayoutId id="2147488439" r:id="rId8"/>
    <p:sldLayoutId id="2147488440" r:id="rId9"/>
    <p:sldLayoutId id="2147488441" r:id="rId10"/>
    <p:sldLayoutId id="2147488442" r:id="rId11"/>
    <p:sldLayoutId id="2147488446" r:id="rId12"/>
    <p:sldLayoutId id="2147488447" r:id="rId13"/>
    <p:sldLayoutId id="2147488448" r:id="rId14"/>
    <p:sldLayoutId id="2147488449" r:id="rId15"/>
    <p:sldLayoutId id="2147488450" r:id="rId16"/>
    <p:sldLayoutId id="2147488451" r:id="rId17"/>
    <p:sldLayoutId id="2147488452" r:id="rId18"/>
    <p:sldLayoutId id="2147488453" r:id="rId19"/>
    <p:sldLayoutId id="2147488454" r:id="rId20"/>
    <p:sldLayoutId id="2147488455" r:id="rId21"/>
    <p:sldLayoutId id="2147488456" r:id="rId22"/>
    <p:sldLayoutId id="2147488457" r:id="rId23"/>
    <p:sldLayoutId id="2147488458" r:id="rId24"/>
    <p:sldLayoutId id="2147488459" r:id="rId25"/>
    <p:sldLayoutId id="2147488460" r:id="rId26"/>
    <p:sldLayoutId id="2147488461" r:id="rId27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8787" r:id="rId1"/>
    <p:sldLayoutId id="2147488788" r:id="rId2"/>
    <p:sldLayoutId id="2147488789" r:id="rId3"/>
    <p:sldLayoutId id="2147488790" r:id="rId4"/>
    <p:sldLayoutId id="2147488791" r:id="rId5"/>
    <p:sldLayoutId id="2147488792" r:id="rId6"/>
    <p:sldLayoutId id="2147488793" r:id="rId7"/>
    <p:sldLayoutId id="2147488794" r:id="rId8"/>
    <p:sldLayoutId id="2147488795" r:id="rId9"/>
    <p:sldLayoutId id="2147488796" r:id="rId10"/>
    <p:sldLayoutId id="2147488797" r:id="rId11"/>
    <p:sldLayoutId id="2147488799" r:id="rId12"/>
    <p:sldLayoutId id="2147488800" r:id="rId13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8801" r:id="rId1"/>
    <p:sldLayoutId id="2147488802" r:id="rId2"/>
    <p:sldLayoutId id="2147488803" r:id="rId3"/>
    <p:sldLayoutId id="2147488804" r:id="rId4"/>
    <p:sldLayoutId id="2147488805" r:id="rId5"/>
    <p:sldLayoutId id="2147488806" r:id="rId6"/>
    <p:sldLayoutId id="2147488807" r:id="rId7"/>
    <p:sldLayoutId id="2147488808" r:id="rId8"/>
    <p:sldLayoutId id="2147488809" r:id="rId9"/>
    <p:sldLayoutId id="2147488810" r:id="rId10"/>
    <p:sldLayoutId id="2147488811" r:id="rId11"/>
    <p:sldLayoutId id="2147488813" r:id="rId12"/>
    <p:sldLayoutId id="2147488814" r:id="rId13"/>
  </p:sldLayoutIdLst>
  <p:transition spd="slow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027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816" r:id="rId1"/>
    <p:sldLayoutId id="2147488817" r:id="rId2"/>
    <p:sldLayoutId id="2147488818" r:id="rId3"/>
    <p:sldLayoutId id="2147488819" r:id="rId4"/>
    <p:sldLayoutId id="2147488820" r:id="rId5"/>
    <p:sldLayoutId id="2147488821" r:id="rId6"/>
    <p:sldLayoutId id="2147488822" r:id="rId7"/>
    <p:sldLayoutId id="2147488823" r:id="rId8"/>
    <p:sldLayoutId id="2147488824" r:id="rId9"/>
    <p:sldLayoutId id="2147488825" r:id="rId10"/>
    <p:sldLayoutId id="2147488826" r:id="rId11"/>
    <p:sldLayoutId id="2147488827" r:id="rId12"/>
    <p:sldLayoutId id="2147488828" r:id="rId13"/>
    <p:sldLayoutId id="2147488829" r:id="rId14"/>
    <p:sldLayoutId id="2147488830" r:id="rId15"/>
    <p:sldLayoutId id="2147488831" r:id="rId16"/>
    <p:sldLayoutId id="2147488832" r:id="rId17"/>
    <p:sldLayoutId id="2147488833" r:id="rId18"/>
    <p:sldLayoutId id="2147488834" r:id="rId19"/>
    <p:sldLayoutId id="2147488835" r:id="rId20"/>
    <p:sldLayoutId id="2147488836" r:id="rId21"/>
    <p:sldLayoutId id="2147488837" r:id="rId22"/>
    <p:sldLayoutId id="2147488838" r:id="rId23"/>
    <p:sldLayoutId id="2147488839" r:id="rId24"/>
    <p:sldLayoutId id="2147488840" r:id="rId25"/>
    <p:sldLayoutId id="2147488841" r:id="rId26"/>
    <p:sldLayoutId id="2147488842" r:id="rId27"/>
    <p:sldLayoutId id="2147488843" r:id="rId28"/>
    <p:sldLayoutId id="2147488844" r:id="rId29"/>
    <p:sldLayoutId id="2147488845" r:id="rId30"/>
    <p:sldLayoutId id="2147488846" r:id="rId3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311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849" r:id="rId1"/>
    <p:sldLayoutId id="2147488850" r:id="rId2"/>
    <p:sldLayoutId id="2147488851" r:id="rId3"/>
    <p:sldLayoutId id="2147488852" r:id="rId4"/>
    <p:sldLayoutId id="2147488853" r:id="rId5"/>
    <p:sldLayoutId id="2147488854" r:id="rId6"/>
    <p:sldLayoutId id="2147488855" r:id="rId7"/>
    <p:sldLayoutId id="2147488856" r:id="rId8"/>
    <p:sldLayoutId id="2147488857" r:id="rId9"/>
    <p:sldLayoutId id="2147488858" r:id="rId10"/>
    <p:sldLayoutId id="2147488859" r:id="rId11"/>
    <p:sldLayoutId id="2147488860" r:id="rId12"/>
    <p:sldLayoutId id="2147488861" r:id="rId13"/>
    <p:sldLayoutId id="2147488862" r:id="rId14"/>
    <p:sldLayoutId id="2147488863" r:id="rId15"/>
    <p:sldLayoutId id="2147488864" r:id="rId16"/>
    <p:sldLayoutId id="2147488865" r:id="rId17"/>
    <p:sldLayoutId id="2147488866" r:id="rId18"/>
    <p:sldLayoutId id="2147488867" r:id="rId19"/>
    <p:sldLayoutId id="2147488868" r:id="rId20"/>
    <p:sldLayoutId id="2147488869" r:id="rId21"/>
    <p:sldLayoutId id="2147488870" r:id="rId22"/>
    <p:sldLayoutId id="2147488871" r:id="rId23"/>
    <p:sldLayoutId id="2147488872" r:id="rId24"/>
    <p:sldLayoutId id="2147488873" r:id="rId25"/>
    <p:sldLayoutId id="2147488874" r:id="rId26"/>
    <p:sldLayoutId id="2147488875" r:id="rId27"/>
    <p:sldLayoutId id="2147488876" r:id="rId28"/>
    <p:sldLayoutId id="2147488877" r:id="rId29"/>
    <p:sldLayoutId id="2147488878" r:id="rId30"/>
    <p:sldLayoutId id="2147488879" r:id="rId31"/>
    <p:sldLayoutId id="2147488880" r:id="rId32"/>
    <p:sldLayoutId id="2147488881" r:id="rId33"/>
    <p:sldLayoutId id="2147488883" r:id="rId34"/>
    <p:sldLayoutId id="2147488884" r:id="rId35"/>
    <p:sldLayoutId id="2147488885" r:id="rId36"/>
    <p:sldLayoutId id="2147488886" r:id="rId37"/>
    <p:sldLayoutId id="2147488887" r:id="rId38"/>
    <p:sldLayoutId id="2147488888" r:id="rId39"/>
    <p:sldLayoutId id="2147488889" r:id="rId40"/>
    <p:sldLayoutId id="2147488890" r:id="rId4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57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18" r:id="rId1"/>
    <p:sldLayoutId id="2147488919" r:id="rId2"/>
    <p:sldLayoutId id="2147488920" r:id="rId3"/>
    <p:sldLayoutId id="2147488921" r:id="rId4"/>
    <p:sldLayoutId id="2147488922" r:id="rId5"/>
    <p:sldLayoutId id="2147488923" r:id="rId6"/>
    <p:sldLayoutId id="2147488924" r:id="rId7"/>
    <p:sldLayoutId id="2147488925" r:id="rId8"/>
    <p:sldLayoutId id="2147488926" r:id="rId9"/>
    <p:sldLayoutId id="2147488927" r:id="rId10"/>
    <p:sldLayoutId id="2147488928" r:id="rId11"/>
    <p:sldLayoutId id="2147488929" r:id="rId12"/>
    <p:sldLayoutId id="2147488930" r:id="rId13"/>
    <p:sldLayoutId id="2147488931" r:id="rId14"/>
    <p:sldLayoutId id="2147488932" r:id="rId15"/>
    <p:sldLayoutId id="2147488933" r:id="rId16"/>
    <p:sldLayoutId id="2147488934" r:id="rId17"/>
    <p:sldLayoutId id="2147488935" r:id="rId18"/>
    <p:sldLayoutId id="2147488936" r:id="rId19"/>
    <p:sldLayoutId id="2147488937" r:id="rId20"/>
    <p:sldLayoutId id="2147488938" r:id="rId2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83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40" r:id="rId1"/>
    <p:sldLayoutId id="2147488941" r:id="rId2"/>
    <p:sldLayoutId id="2147488942" r:id="rId3"/>
    <p:sldLayoutId id="2147488943" r:id="rId4"/>
    <p:sldLayoutId id="2147488944" r:id="rId5"/>
    <p:sldLayoutId id="2147488945" r:id="rId6"/>
    <p:sldLayoutId id="2147488946" r:id="rId7"/>
    <p:sldLayoutId id="2147488947" r:id="rId8"/>
    <p:sldLayoutId id="2147488948" r:id="rId9"/>
    <p:sldLayoutId id="2147488949" r:id="rId10"/>
    <p:sldLayoutId id="2147488950" r:id="rId11"/>
    <p:sldLayoutId id="2147488951" r:id="rId12"/>
    <p:sldLayoutId id="2147488952" r:id="rId13"/>
    <p:sldLayoutId id="2147488953" r:id="rId14"/>
    <p:sldLayoutId id="2147488954" r:id="rId15"/>
    <p:sldLayoutId id="2147488955" r:id="rId16"/>
    <p:sldLayoutId id="2147488956" r:id="rId17"/>
    <p:sldLayoutId id="2147488957" r:id="rId18"/>
    <p:sldLayoutId id="2147488958" r:id="rId19"/>
    <p:sldLayoutId id="2147488960" r:id="rId20"/>
    <p:sldLayoutId id="2147488962" r:id="rId21"/>
    <p:sldLayoutId id="2147488963" r:id="rId22"/>
    <p:sldLayoutId id="2147488964" r:id="rId23"/>
    <p:sldLayoutId id="2147488965" r:id="rId24"/>
    <p:sldLayoutId id="2147488966" r:id="rId25"/>
    <p:sldLayoutId id="2147488967" r:id="rId26"/>
    <p:sldLayoutId id="2147488968" r:id="rId27"/>
    <p:sldLayoutId id="2147488969" r:id="rId28"/>
    <p:sldLayoutId id="2147488970" r:id="rId29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99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72" r:id="rId1"/>
    <p:sldLayoutId id="2147489060" r:id="rId2"/>
    <p:sldLayoutId id="2147488973" r:id="rId3"/>
    <p:sldLayoutId id="2147488974" r:id="rId4"/>
    <p:sldLayoutId id="2147488975" r:id="rId5"/>
    <p:sldLayoutId id="2147488976" r:id="rId6"/>
    <p:sldLayoutId id="2147488977" r:id="rId7"/>
    <p:sldLayoutId id="2147488978" r:id="rId8"/>
    <p:sldLayoutId id="2147488979" r:id="rId9"/>
    <p:sldLayoutId id="2147488980" r:id="rId10"/>
    <p:sldLayoutId id="2147488981" r:id="rId11"/>
    <p:sldLayoutId id="2147488982" r:id="rId12"/>
    <p:sldLayoutId id="2147488983" r:id="rId13"/>
    <p:sldLayoutId id="2147488984" r:id="rId14"/>
    <p:sldLayoutId id="2147488985" r:id="rId1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53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87" r:id="rId1"/>
    <p:sldLayoutId id="2147488988" r:id="rId2"/>
    <p:sldLayoutId id="2147488989" r:id="rId3"/>
    <p:sldLayoutId id="2147488990" r:id="rId4"/>
    <p:sldLayoutId id="2147488991" r:id="rId5"/>
    <p:sldLayoutId id="2147488992" r:id="rId6"/>
    <p:sldLayoutId id="2147488993" r:id="rId7"/>
    <p:sldLayoutId id="2147488994" r:id="rId8"/>
    <p:sldLayoutId id="2147488995" r:id="rId9"/>
    <p:sldLayoutId id="2147488996" r:id="rId10"/>
    <p:sldLayoutId id="2147488997" r:id="rId11"/>
    <p:sldLayoutId id="2147488998" r:id="rId12"/>
    <p:sldLayoutId id="2147488999" r:id="rId13"/>
    <p:sldLayoutId id="2147489000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58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002" r:id="rId1"/>
    <p:sldLayoutId id="2147489003" r:id="rId2"/>
    <p:sldLayoutId id="2147489004" r:id="rId3"/>
    <p:sldLayoutId id="2147489005" r:id="rId4"/>
    <p:sldLayoutId id="2147489006" r:id="rId5"/>
    <p:sldLayoutId id="2147489007" r:id="rId6"/>
    <p:sldLayoutId id="2147489008" r:id="rId7"/>
    <p:sldLayoutId id="2147489009" r:id="rId8"/>
    <p:sldLayoutId id="2147489010" r:id="rId9"/>
    <p:sldLayoutId id="2147489011" r:id="rId10"/>
    <p:sldLayoutId id="2147489012" r:id="rId11"/>
    <p:sldLayoutId id="2147489013" r:id="rId12"/>
    <p:sldLayoutId id="2147489014" r:id="rId13"/>
    <p:sldLayoutId id="2147489015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958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017" r:id="rId1"/>
    <p:sldLayoutId id="2147489018" r:id="rId2"/>
    <p:sldLayoutId id="2147489019" r:id="rId3"/>
    <p:sldLayoutId id="2147489020" r:id="rId4"/>
    <p:sldLayoutId id="2147489021" r:id="rId5"/>
    <p:sldLayoutId id="2147489022" r:id="rId6"/>
    <p:sldLayoutId id="2147489023" r:id="rId7"/>
    <p:sldLayoutId id="2147489024" r:id="rId8"/>
    <p:sldLayoutId id="2147489025" r:id="rId9"/>
    <p:sldLayoutId id="2147489026" r:id="rId10"/>
    <p:sldLayoutId id="2147489027" r:id="rId11"/>
    <p:sldLayoutId id="2147489028" r:id="rId12"/>
    <p:sldLayoutId id="2147489029" r:id="rId13"/>
    <p:sldLayoutId id="2147489030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8464" r:id="rId1"/>
    <p:sldLayoutId id="2147488465" r:id="rId2"/>
    <p:sldLayoutId id="2147488466" r:id="rId3"/>
    <p:sldLayoutId id="2147488467" r:id="rId4"/>
    <p:sldLayoutId id="2147488468" r:id="rId5"/>
    <p:sldLayoutId id="2147488469" r:id="rId6"/>
    <p:sldLayoutId id="2147488470" r:id="rId7"/>
    <p:sldLayoutId id="2147488471" r:id="rId8"/>
    <p:sldLayoutId id="2147488472" r:id="rId9"/>
    <p:sldLayoutId id="2147488473" r:id="rId10"/>
    <p:sldLayoutId id="2147488474" r:id="rId11"/>
    <p:sldLayoutId id="2147488475" r:id="rId12"/>
    <p:sldLayoutId id="2147488476" r:id="rId13"/>
    <p:sldLayoutId id="2147488477" r:id="rId14"/>
    <p:sldLayoutId id="2147488478" r:id="rId15"/>
    <p:sldLayoutId id="2147488479" r:id="rId16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278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032" r:id="rId1"/>
    <p:sldLayoutId id="2147489033" r:id="rId2"/>
    <p:sldLayoutId id="2147489034" r:id="rId3"/>
    <p:sldLayoutId id="2147489035" r:id="rId4"/>
    <p:sldLayoutId id="2147489036" r:id="rId5"/>
    <p:sldLayoutId id="2147489037" r:id="rId6"/>
    <p:sldLayoutId id="2147489038" r:id="rId7"/>
    <p:sldLayoutId id="2147489039" r:id="rId8"/>
    <p:sldLayoutId id="2147489040" r:id="rId9"/>
    <p:sldLayoutId id="2147489041" r:id="rId10"/>
    <p:sldLayoutId id="2147489042" r:id="rId11"/>
    <p:sldLayoutId id="2147489043" r:id="rId12"/>
    <p:sldLayoutId id="2147489044" r:id="rId13"/>
    <p:sldLayoutId id="2147489045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383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047" r:id="rId1"/>
    <p:sldLayoutId id="2147489048" r:id="rId2"/>
    <p:sldLayoutId id="2147489049" r:id="rId3"/>
    <p:sldLayoutId id="2147489050" r:id="rId4"/>
    <p:sldLayoutId id="2147489051" r:id="rId5"/>
    <p:sldLayoutId id="2147489052" r:id="rId6"/>
    <p:sldLayoutId id="2147489053" r:id="rId7"/>
    <p:sldLayoutId id="2147489054" r:id="rId8"/>
    <p:sldLayoutId id="2147489055" r:id="rId9"/>
    <p:sldLayoutId id="2147489056" r:id="rId10"/>
    <p:sldLayoutId id="2147489057" r:id="rId11"/>
    <p:sldLayoutId id="2147489058" r:id="rId12"/>
    <p:sldLayoutId id="2147489059" r:id="rId13"/>
    <p:sldLayoutId id="2147489061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8480" r:id="rId1"/>
    <p:sldLayoutId id="2147488481" r:id="rId2"/>
    <p:sldLayoutId id="2147488482" r:id="rId3"/>
    <p:sldLayoutId id="2147488483" r:id="rId4"/>
    <p:sldLayoutId id="2147488484" r:id="rId5"/>
    <p:sldLayoutId id="2147488485" r:id="rId6"/>
    <p:sldLayoutId id="2147488486" r:id="rId7"/>
    <p:sldLayoutId id="2147488487" r:id="rId8"/>
    <p:sldLayoutId id="2147488488" r:id="rId9"/>
    <p:sldLayoutId id="2147488489" r:id="rId10"/>
    <p:sldLayoutId id="2147488490" r:id="rId11"/>
    <p:sldLayoutId id="2147488491" r:id="rId12"/>
    <p:sldLayoutId id="2147488492" r:id="rId13"/>
    <p:sldLayoutId id="2147488493" r:id="rId14"/>
    <p:sldLayoutId id="2147488494" r:id="rId15"/>
    <p:sldLayoutId id="2147488495" r:id="rId16"/>
    <p:sldLayoutId id="2147488496" r:id="rId17"/>
    <p:sldLayoutId id="2147488497" r:id="rId18"/>
    <p:sldLayoutId id="2147488498" r:id="rId19"/>
    <p:sldLayoutId id="2147488499" r:id="rId20"/>
    <p:sldLayoutId id="2147488500" r:id="rId21"/>
    <p:sldLayoutId id="2147488501" r:id="rId22"/>
    <p:sldLayoutId id="2147488502" r:id="rId23"/>
    <p:sldLayoutId id="2147488503" r:id="rId24"/>
    <p:sldLayoutId id="2147488504" r:id="rId25"/>
    <p:sldLayoutId id="2147488505" r:id="rId26"/>
    <p:sldLayoutId id="2147488506" r:id="rId27"/>
    <p:sldLayoutId id="2147488507" r:id="rId28"/>
    <p:sldLayoutId id="2147488508" r:id="rId29"/>
    <p:sldLayoutId id="2147488509" r:id="rId30"/>
    <p:sldLayoutId id="2147488510" r:id="rId3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8511" r:id="rId1"/>
    <p:sldLayoutId id="2147488512" r:id="rId2"/>
    <p:sldLayoutId id="2147488513" r:id="rId3"/>
    <p:sldLayoutId id="2147488514" r:id="rId4"/>
    <p:sldLayoutId id="2147488515" r:id="rId5"/>
    <p:sldLayoutId id="2147488516" r:id="rId6"/>
    <p:sldLayoutId id="2147488517" r:id="rId7"/>
    <p:sldLayoutId id="2147488518" r:id="rId8"/>
    <p:sldLayoutId id="2147488519" r:id="rId9"/>
    <p:sldLayoutId id="2147488520" r:id="rId10"/>
    <p:sldLayoutId id="2147488521" r:id="rId11"/>
    <p:sldLayoutId id="2147488522" r:id="rId12"/>
    <p:sldLayoutId id="2147488523" r:id="rId13"/>
    <p:sldLayoutId id="2147488524" r:id="rId14"/>
    <p:sldLayoutId id="2147488525" r:id="rId15"/>
    <p:sldLayoutId id="2147488526" r:id="rId16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8527" r:id="rId1"/>
    <p:sldLayoutId id="2147488528" r:id="rId2"/>
    <p:sldLayoutId id="2147488529" r:id="rId3"/>
    <p:sldLayoutId id="2147488530" r:id="rId4"/>
    <p:sldLayoutId id="2147488531" r:id="rId5"/>
    <p:sldLayoutId id="2147488532" r:id="rId6"/>
    <p:sldLayoutId id="2147488533" r:id="rId7"/>
    <p:sldLayoutId id="2147488534" r:id="rId8"/>
    <p:sldLayoutId id="2147488535" r:id="rId9"/>
    <p:sldLayoutId id="2147488536" r:id="rId10"/>
    <p:sldLayoutId id="2147488537" r:id="rId11"/>
    <p:sldLayoutId id="2147488538" r:id="rId12"/>
    <p:sldLayoutId id="2147488539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8540" r:id="rId1"/>
    <p:sldLayoutId id="2147488541" r:id="rId2"/>
    <p:sldLayoutId id="2147488542" r:id="rId3"/>
    <p:sldLayoutId id="2147488543" r:id="rId4"/>
    <p:sldLayoutId id="2147488544" r:id="rId5"/>
    <p:sldLayoutId id="2147488545" r:id="rId6"/>
    <p:sldLayoutId id="2147488546" r:id="rId7"/>
    <p:sldLayoutId id="2147488547" r:id="rId8"/>
    <p:sldLayoutId id="2147488548" r:id="rId9"/>
    <p:sldLayoutId id="2147488549" r:id="rId10"/>
    <p:sldLayoutId id="2147488550" r:id="rId11"/>
    <p:sldLayoutId id="2147488551" r:id="rId12"/>
    <p:sldLayoutId id="2147488554" r:id="rId13"/>
    <p:sldLayoutId id="2147488555" r:id="rId14"/>
    <p:sldLayoutId id="2147488556" r:id="rId15"/>
    <p:sldLayoutId id="2147488557" r:id="rId16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8558" r:id="rId1"/>
    <p:sldLayoutId id="2147488559" r:id="rId2"/>
    <p:sldLayoutId id="2147488560" r:id="rId3"/>
    <p:sldLayoutId id="2147488561" r:id="rId4"/>
    <p:sldLayoutId id="2147488562" r:id="rId5"/>
    <p:sldLayoutId id="2147488563" r:id="rId6"/>
    <p:sldLayoutId id="2147488564" r:id="rId7"/>
    <p:sldLayoutId id="2147488565" r:id="rId8"/>
    <p:sldLayoutId id="2147488566" r:id="rId9"/>
    <p:sldLayoutId id="2147488567" r:id="rId10"/>
    <p:sldLayoutId id="2147488568" r:id="rId11"/>
    <p:sldLayoutId id="2147488569" r:id="rId12"/>
    <p:sldLayoutId id="2147488570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8571" r:id="rId1"/>
    <p:sldLayoutId id="2147488572" r:id="rId2"/>
    <p:sldLayoutId id="2147488573" r:id="rId3"/>
    <p:sldLayoutId id="2147488574" r:id="rId4"/>
    <p:sldLayoutId id="2147488575" r:id="rId5"/>
    <p:sldLayoutId id="2147488576" r:id="rId6"/>
    <p:sldLayoutId id="2147488577" r:id="rId7"/>
    <p:sldLayoutId id="2147488578" r:id="rId8"/>
    <p:sldLayoutId id="2147488579" r:id="rId9"/>
    <p:sldLayoutId id="2147488580" r:id="rId10"/>
    <p:sldLayoutId id="2147488581" r:id="rId11"/>
    <p:sldLayoutId id="2147488583" r:id="rId12"/>
    <p:sldLayoutId id="2147488584" r:id="rId13"/>
    <p:sldLayoutId id="2147488585" r:id="rId14"/>
    <p:sldLayoutId id="2147488586" r:id="rId15"/>
    <p:sldLayoutId id="2147488587" r:id="rId16"/>
    <p:sldLayoutId id="2147488588" r:id="rId17"/>
  </p:sldLayoutIdLst>
  <p:transition spd="slow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91.xml"/><Relationship Id="rId1" Type="http://schemas.openxmlformats.org/officeDocument/2006/relationships/themeOverride" Target="../theme/themeOverr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5.xml"/><Relationship Id="rId4" Type="http://schemas.openxmlformats.org/officeDocument/2006/relationships/image" Target="../media/image2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55776" y="3158098"/>
            <a:ext cx="403244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3500" b="1" dirty="0" smtClean="0">
                <a:solidFill>
                  <a:srgbClr val="B03B28"/>
                </a:solidFill>
                <a:latin typeface="Helvetica" pitchFamily="34" charset="0"/>
                <a:cs typeface="Helvetica" pitchFamily="34" charset="0"/>
              </a:rPr>
              <a:t>GRACIAS</a:t>
            </a:r>
            <a:endParaRPr lang="es-CO" sz="3500" dirty="0">
              <a:solidFill>
                <a:srgbClr val="B03B28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153400" y="6705600"/>
            <a:ext cx="990600" cy="152400"/>
          </a:xfrm>
          <a:prstGeom prst="rect">
            <a:avLst/>
          </a:prstGeom>
        </p:spPr>
        <p:txBody>
          <a:bodyPr anchor="ctr"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Calibri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87152" y="-1"/>
            <a:ext cx="9231152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6 Título"/>
          <p:cNvSpPr txBox="1">
            <a:spLocks/>
          </p:cNvSpPr>
          <p:nvPr/>
        </p:nvSpPr>
        <p:spPr>
          <a:xfrm>
            <a:off x="5448991" y="2780928"/>
            <a:ext cx="3515159" cy="1584176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O" sz="1800" b="1" dirty="0" smtClean="0">
                <a:solidFill>
                  <a:schemeClr val="bg2"/>
                </a:solidFill>
                <a:latin typeface="Helvetica" pitchFamily="34" charset="0"/>
                <a:cs typeface="Helvetica" pitchFamily="34" charset="0"/>
              </a:rPr>
              <a:t>PROGRAMA </a:t>
            </a:r>
            <a:r>
              <a:rPr lang="es-CO" sz="1800" b="1" dirty="0">
                <a:solidFill>
                  <a:schemeClr val="bg2"/>
                </a:solidFill>
                <a:latin typeface="Helvetica" pitchFamily="34" charset="0"/>
                <a:cs typeface="Helvetica" pitchFamily="34" charset="0"/>
              </a:rPr>
              <a:t>PARA EL CONTROL DE PELIGROS ASOCIADOS A LA MANIPULACIÓN MANUAL DE </a:t>
            </a:r>
            <a:r>
              <a:rPr lang="es-CO" sz="1800" b="1" dirty="0" smtClean="0">
                <a:solidFill>
                  <a:schemeClr val="bg2"/>
                </a:solidFill>
                <a:latin typeface="Helvetica" pitchFamily="34" charset="0"/>
                <a:cs typeface="Helvetica" pitchFamily="34" charset="0"/>
              </a:rPr>
              <a:t>CARGAS Y MOVILIZACIÓN MANUAL DE PACIENTES </a:t>
            </a:r>
            <a:endParaRPr lang="es-CO" sz="1800" b="1" dirty="0">
              <a:solidFill>
                <a:schemeClr val="bg2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8" name="Picture 4" descr="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" t="12607" r="70374" b="37059"/>
          <a:stretch>
            <a:fillRect/>
          </a:stretch>
        </p:blipFill>
        <p:spPr bwMode="auto">
          <a:xfrm>
            <a:off x="8273795" y="6219664"/>
            <a:ext cx="749468" cy="48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ih.constantcontact.com/fs004/1102930748755/img/63.jpg?a=1109516756439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87152" y="-1394"/>
            <a:ext cx="2670629" cy="685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-87152" y="6669360"/>
            <a:ext cx="2670629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500" dirty="0">
                <a:solidFill>
                  <a:schemeClr val="accent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http://ih.constantcontact.com/fs004/1102930748755/img/63.jpg?a=1109516756439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555776" y="6669360"/>
            <a:ext cx="2699984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500" dirty="0">
                <a:solidFill>
                  <a:schemeClr val="accent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http://automation.ssi-schaefer.us/wp-content/uploads/2013/04/Ergonomic_Workspace.jpg</a:t>
            </a:r>
          </a:p>
        </p:txBody>
      </p:sp>
      <p:pic>
        <p:nvPicPr>
          <p:cNvPr id="11" name="14 Imagen" descr="http://www.oshatrain.org/courses/images/623/623_1_1_wheelchair_thinkstock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2" r="25419"/>
          <a:stretch/>
        </p:blipFill>
        <p:spPr bwMode="auto">
          <a:xfrm>
            <a:off x="2575533" y="0"/>
            <a:ext cx="26051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960" y="6147385"/>
            <a:ext cx="1819654" cy="44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320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076056" y="836712"/>
            <a:ext cx="338437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3500" b="1" dirty="0" smtClean="0">
                <a:solidFill>
                  <a:srgbClr val="B03B28"/>
                </a:solidFill>
                <a:latin typeface="Helvetica" pitchFamily="34" charset="0"/>
                <a:cs typeface="Helvetica" pitchFamily="34" charset="0"/>
              </a:rPr>
              <a:t>OBJETIVOS</a:t>
            </a:r>
            <a:endParaRPr lang="es-CO" sz="3500" dirty="0">
              <a:solidFill>
                <a:srgbClr val="B03B28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860032" y="1442462"/>
            <a:ext cx="3978616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altLang="es-CO" sz="1500" dirty="0" smtClean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cs typeface="Helvetica" pitchFamily="34" charset="0"/>
              </a:rPr>
              <a:t>Identificar </a:t>
            </a:r>
            <a:r>
              <a:rPr lang="es-CO" altLang="es-CO" sz="1500" dirty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cs typeface="Helvetica" pitchFamily="34" charset="0"/>
              </a:rPr>
              <a:t>y evaluar los peligros por manipulación manual de cargas y movilización manual de pacientes para determinar las tareas críticas asociadas a éstos. </a:t>
            </a:r>
            <a:endParaRPr lang="es-CO" altLang="es-CO" sz="1500" dirty="0" smtClean="0">
              <a:solidFill>
                <a:schemeClr val="bg2">
                  <a:lumMod val="2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algn="just"/>
            <a:endParaRPr lang="es-CO" altLang="es-CO" sz="1500" dirty="0">
              <a:solidFill>
                <a:schemeClr val="bg2">
                  <a:lumMod val="2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algn="just"/>
            <a:r>
              <a:rPr lang="es-CO" altLang="es-CO" sz="1500" dirty="0" smtClean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cs typeface="Helvetica" pitchFamily="34" charset="0"/>
              </a:rPr>
              <a:t>Identificar </a:t>
            </a:r>
            <a:r>
              <a:rPr lang="es-CO" altLang="es-CO" sz="1500" dirty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cs typeface="Helvetica" pitchFamily="34" charset="0"/>
              </a:rPr>
              <a:t>e implementar controles administrativos, de ingeniería y en el individuo que propicien la prevención de los ATEL asociados a la manipulación manual de cargas y movilización manual de pacientes. </a:t>
            </a:r>
            <a:endParaRPr lang="es-CO" altLang="es-CO" sz="1500" dirty="0" smtClean="0">
              <a:solidFill>
                <a:schemeClr val="bg2">
                  <a:lumMod val="2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algn="just"/>
            <a:endParaRPr lang="es-CO" altLang="es-CO" sz="1500" dirty="0">
              <a:solidFill>
                <a:schemeClr val="bg2">
                  <a:lumMod val="2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algn="just"/>
            <a:r>
              <a:rPr lang="es-CO" altLang="es-CO" sz="1500" dirty="0" smtClean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cs typeface="Helvetica" pitchFamily="34" charset="0"/>
              </a:rPr>
              <a:t>Evaluar </a:t>
            </a:r>
            <a:r>
              <a:rPr lang="es-CO" altLang="es-CO" sz="1500" dirty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cs typeface="Helvetica" pitchFamily="34" charset="0"/>
              </a:rPr>
              <a:t>el impacto de los controles implementados, a través del registro y comparación de indicadores de accidentalidad y morbilidad músculo esquelética.</a:t>
            </a:r>
          </a:p>
          <a:p>
            <a:pPr algn="just"/>
            <a:endParaRPr lang="es-CO" altLang="es-CO" sz="1500" dirty="0" smtClean="0">
              <a:solidFill>
                <a:schemeClr val="bg2">
                  <a:lumMod val="2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6" name="Picture 10" descr="http://img.directindustry.com/pdf/repository_di/110615/pronomic-lift-drive-520417_1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7514" y="1844824"/>
            <a:ext cx="2236254" cy="326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73982" y="5218767"/>
            <a:ext cx="23097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500" dirty="0">
                <a:solidFill>
                  <a:schemeClr val="bg2">
                    <a:lumMod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http://img.directindustry.com/pdf/repository_di/110615/pronomic-lift-drive-520417_1b.jpg</a:t>
            </a:r>
          </a:p>
        </p:txBody>
      </p:sp>
      <p:pic>
        <p:nvPicPr>
          <p:cNvPr id="7" name="Imagen 6" descr="http://northjersey.101mobility.com/mobility-products/images/patient-lifts/mobile-patient-lift-feature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99792" y="1844823"/>
            <a:ext cx="2069976" cy="33588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699792" y="5364960"/>
            <a:ext cx="18722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" dirty="0" smtClean="0"/>
              <a:t>101 </a:t>
            </a:r>
            <a:r>
              <a:rPr lang="es-CO" sz="600" dirty="0" err="1"/>
              <a:t>Mobility</a:t>
            </a:r>
            <a:endParaRPr lang="es-CO" sz="600" dirty="0"/>
          </a:p>
        </p:txBody>
      </p:sp>
    </p:spTree>
    <p:extLst>
      <p:ext uri="{BB962C8B-B14F-4D97-AF65-F5344CB8AC3E}">
        <p14:creationId xmlns:p14="http://schemas.microsoft.com/office/powerpoint/2010/main" val="40077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1811973" y="1544018"/>
            <a:ext cx="5500975" cy="5197350"/>
            <a:chOff x="1955989" y="1255656"/>
            <a:chExt cx="5208299" cy="5125671"/>
          </a:xfrm>
        </p:grpSpPr>
        <p:sp>
          <p:nvSpPr>
            <p:cNvPr id="5" name="4 Circular"/>
            <p:cNvSpPr/>
            <p:nvPr/>
          </p:nvSpPr>
          <p:spPr>
            <a:xfrm>
              <a:off x="2269181" y="1502981"/>
              <a:ext cx="4607075" cy="4608000"/>
            </a:xfrm>
            <a:prstGeom prst="pie">
              <a:avLst>
                <a:gd name="adj1" fmla="val 0"/>
                <a:gd name="adj2" fmla="val 5400000"/>
              </a:avLst>
            </a:prstGeom>
            <a:solidFill>
              <a:srgbClr val="B03B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chemeClr val="tx1"/>
                </a:solidFill>
              </a:endParaRPr>
            </a:p>
          </p:txBody>
        </p:sp>
        <p:sp>
          <p:nvSpPr>
            <p:cNvPr id="6" name="5 Circular"/>
            <p:cNvSpPr/>
            <p:nvPr/>
          </p:nvSpPr>
          <p:spPr>
            <a:xfrm rot="16200000">
              <a:off x="2268718" y="1503444"/>
              <a:ext cx="4608000" cy="4607075"/>
            </a:xfrm>
            <a:prstGeom prst="pie">
              <a:avLst>
                <a:gd name="adj1" fmla="val 0"/>
                <a:gd name="adj2" fmla="val 5400000"/>
              </a:avLst>
            </a:prstGeom>
            <a:solidFill>
              <a:srgbClr val="F99D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7" name="6 Circular"/>
            <p:cNvSpPr/>
            <p:nvPr/>
          </p:nvSpPr>
          <p:spPr>
            <a:xfrm rot="10800000">
              <a:off x="2269181" y="1502981"/>
              <a:ext cx="4607075" cy="4608000"/>
            </a:xfrm>
            <a:prstGeom prst="pie">
              <a:avLst>
                <a:gd name="adj1" fmla="val 0"/>
                <a:gd name="adj2" fmla="val 5400000"/>
              </a:avLst>
            </a:prstGeom>
            <a:solidFill>
              <a:srgbClr val="A13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chemeClr val="tx1"/>
                </a:solidFill>
              </a:endParaRPr>
            </a:p>
          </p:txBody>
        </p:sp>
        <p:sp>
          <p:nvSpPr>
            <p:cNvPr id="8" name="7 Circular"/>
            <p:cNvSpPr/>
            <p:nvPr/>
          </p:nvSpPr>
          <p:spPr>
            <a:xfrm rot="5400000">
              <a:off x="2268718" y="1503444"/>
              <a:ext cx="4608000" cy="4607075"/>
            </a:xfrm>
            <a:prstGeom prst="pie">
              <a:avLst>
                <a:gd name="adj1" fmla="val 0"/>
                <a:gd name="adj2" fmla="val 5400000"/>
              </a:avLst>
            </a:prstGeom>
            <a:solidFill>
              <a:srgbClr val="FFC2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chemeClr val="tx1"/>
                </a:solidFill>
              </a:endParaRPr>
            </a:p>
          </p:txBody>
        </p:sp>
        <p:sp>
          <p:nvSpPr>
            <p:cNvPr id="9" name="8 Flecha circular"/>
            <p:cNvSpPr/>
            <p:nvPr/>
          </p:nvSpPr>
          <p:spPr>
            <a:xfrm>
              <a:off x="1972642" y="1255656"/>
              <a:ext cx="5042890" cy="5042890"/>
            </a:xfrm>
            <a:prstGeom prst="circularArrow">
              <a:avLst>
                <a:gd name="adj1" fmla="val 2159"/>
                <a:gd name="adj2" fmla="val 487173"/>
                <a:gd name="adj3" fmla="val 15694687"/>
                <a:gd name="adj4" fmla="val 10754090"/>
                <a:gd name="adj5" fmla="val 2007"/>
              </a:avLst>
            </a:prstGeom>
            <a:solidFill>
              <a:srgbClr val="A13F22"/>
            </a:solidFill>
            <a:ln>
              <a:solidFill>
                <a:srgbClr val="A13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chemeClr val="tx1"/>
                </a:solidFill>
              </a:endParaRPr>
            </a:p>
          </p:txBody>
        </p:sp>
        <p:sp>
          <p:nvSpPr>
            <p:cNvPr id="10" name="9 Flecha circular"/>
            <p:cNvSpPr/>
            <p:nvPr/>
          </p:nvSpPr>
          <p:spPr>
            <a:xfrm rot="5400000">
              <a:off x="2121398" y="1255657"/>
              <a:ext cx="5042890" cy="5042890"/>
            </a:xfrm>
            <a:prstGeom prst="circularArrow">
              <a:avLst>
                <a:gd name="adj1" fmla="val 2159"/>
                <a:gd name="adj2" fmla="val 487173"/>
                <a:gd name="adj3" fmla="val 15694687"/>
                <a:gd name="adj4" fmla="val 10754090"/>
                <a:gd name="adj5" fmla="val 2007"/>
              </a:avLst>
            </a:prstGeom>
            <a:solidFill>
              <a:srgbClr val="F99D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1" name="10 Flecha circular"/>
            <p:cNvSpPr/>
            <p:nvPr/>
          </p:nvSpPr>
          <p:spPr>
            <a:xfrm rot="10800000">
              <a:off x="2103458" y="1338437"/>
              <a:ext cx="5042890" cy="5042890"/>
            </a:xfrm>
            <a:prstGeom prst="circularArrow">
              <a:avLst>
                <a:gd name="adj1" fmla="val 2159"/>
                <a:gd name="adj2" fmla="val 487173"/>
                <a:gd name="adj3" fmla="val 15694687"/>
                <a:gd name="adj4" fmla="val 10754090"/>
                <a:gd name="adj5" fmla="val 2007"/>
              </a:avLst>
            </a:prstGeom>
            <a:solidFill>
              <a:srgbClr val="B03B28"/>
            </a:solidFill>
            <a:ln>
              <a:solidFill>
                <a:srgbClr val="B03B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chemeClr val="tx1"/>
                </a:solidFill>
              </a:endParaRPr>
            </a:p>
          </p:txBody>
        </p:sp>
        <p:sp>
          <p:nvSpPr>
            <p:cNvPr id="12" name="11 Flecha circular"/>
            <p:cNvSpPr/>
            <p:nvPr/>
          </p:nvSpPr>
          <p:spPr>
            <a:xfrm rot="16200000">
              <a:off x="1955989" y="1338436"/>
              <a:ext cx="5042890" cy="5042890"/>
            </a:xfrm>
            <a:prstGeom prst="circularArrow">
              <a:avLst>
                <a:gd name="adj1" fmla="val 2159"/>
                <a:gd name="adj2" fmla="val 487173"/>
                <a:gd name="adj3" fmla="val 15694687"/>
                <a:gd name="adj4" fmla="val 10754090"/>
                <a:gd name="adj5" fmla="val 2007"/>
              </a:avLst>
            </a:prstGeom>
            <a:solidFill>
              <a:srgbClr val="FFC20E"/>
            </a:solidFill>
            <a:ln>
              <a:solidFill>
                <a:srgbClr val="FFC2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chemeClr val="tx1"/>
                </a:solidFill>
              </a:endParaRPr>
            </a:p>
          </p:txBody>
        </p:sp>
        <p:sp>
          <p:nvSpPr>
            <p:cNvPr id="25" name="24 Rectángulo"/>
            <p:cNvSpPr/>
            <p:nvPr/>
          </p:nvSpPr>
          <p:spPr bwMode="auto">
            <a:xfrm>
              <a:off x="4975074" y="2799705"/>
              <a:ext cx="1080122" cy="3496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lvl="1" algn="ctr">
                <a:defRPr/>
              </a:pPr>
              <a:r>
                <a:rPr lang="es-CO" sz="900" b="1" cap="all" dirty="0" smtClean="0">
                  <a:solidFill>
                    <a:schemeClr val="bg2">
                      <a:lumMod val="25000"/>
                    </a:schemeClr>
                  </a:solidFill>
                  <a:latin typeface="Helvetica" pitchFamily="34" charset="0"/>
                  <a:ea typeface="Tahoma" panose="020B0604030504040204" pitchFamily="34" charset="0"/>
                  <a:cs typeface="Helvetica" pitchFamily="34" charset="0"/>
                </a:rPr>
                <a:t>fase i: PLANEACIÓN</a:t>
              </a:r>
              <a:endParaRPr lang="es-CO" sz="900" b="1" cap="all" dirty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ea typeface="Tahoma" panose="020B0604030504040204" pitchFamily="34" charset="0"/>
                <a:cs typeface="Helvetica" pitchFamily="34" charset="0"/>
              </a:endParaRPr>
            </a:p>
          </p:txBody>
        </p:sp>
        <p:sp>
          <p:nvSpPr>
            <p:cNvPr id="26" name="25 Rectángulo"/>
            <p:cNvSpPr/>
            <p:nvPr/>
          </p:nvSpPr>
          <p:spPr bwMode="auto">
            <a:xfrm>
              <a:off x="4910055" y="4332447"/>
              <a:ext cx="1289112" cy="8742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lvl="1" algn="ctr">
                <a:defRPr/>
              </a:pPr>
              <a:r>
                <a:rPr lang="es-CO" sz="900" b="1" cap="all" dirty="0" smtClean="0">
                  <a:solidFill>
                    <a:schemeClr val="bg1"/>
                  </a:solidFill>
                  <a:latin typeface="Helvetica" pitchFamily="34" charset="0"/>
                  <a:ea typeface="Tahoma" panose="020B0604030504040204" pitchFamily="34" charset="0"/>
                  <a:cs typeface="Helvetica" pitchFamily="34" charset="0"/>
                </a:rPr>
                <a:t>Fase ii. DIAGNÓSTICO DE LA PROBLEMÁTICA, DEFINICIÓN E IMPLEMENTACIÓN DE ESTRATEGIAS</a:t>
              </a:r>
              <a:endParaRPr lang="es-CO" sz="900" b="1" cap="all" dirty="0">
                <a:solidFill>
                  <a:schemeClr val="bg1"/>
                </a:solidFill>
                <a:latin typeface="Helvetica" pitchFamily="34" charset="0"/>
                <a:ea typeface="Tahoma" panose="020B0604030504040204" pitchFamily="34" charset="0"/>
                <a:cs typeface="Helvetica" pitchFamily="34" charset="0"/>
              </a:endParaRPr>
            </a:p>
          </p:txBody>
        </p:sp>
        <p:sp>
          <p:nvSpPr>
            <p:cNvPr id="27" name="26 Rectángulo"/>
            <p:cNvSpPr/>
            <p:nvPr/>
          </p:nvSpPr>
          <p:spPr bwMode="auto">
            <a:xfrm>
              <a:off x="3063375" y="4267844"/>
              <a:ext cx="1233088" cy="6119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lvl="1" algn="ctr">
                <a:defRPr/>
              </a:pPr>
              <a:r>
                <a:rPr lang="es-CO" sz="900" b="1" cap="all" dirty="0" smtClean="0">
                  <a:latin typeface="Helvetica" pitchFamily="34" charset="0"/>
                  <a:ea typeface="Tahoma" panose="020B0604030504040204" pitchFamily="34" charset="0"/>
                  <a:cs typeface="Helvetica" pitchFamily="34" charset="0"/>
                </a:rPr>
                <a:t>Fase iIi. SEGUIMIENTO A IMPLEMENTACIÓN DE ESTRATEGIAS</a:t>
              </a:r>
              <a:endParaRPr lang="es-CO" sz="900" b="1" cap="all" dirty="0">
                <a:latin typeface="Helvetica" pitchFamily="34" charset="0"/>
                <a:ea typeface="Tahoma" panose="020B0604030504040204" pitchFamily="34" charset="0"/>
                <a:cs typeface="Helvetica" pitchFamily="34" charset="0"/>
              </a:endParaRPr>
            </a:p>
          </p:txBody>
        </p:sp>
        <p:sp>
          <p:nvSpPr>
            <p:cNvPr id="28" name="27 Rectángulo"/>
            <p:cNvSpPr/>
            <p:nvPr/>
          </p:nvSpPr>
          <p:spPr bwMode="auto">
            <a:xfrm>
              <a:off x="3069281" y="2769602"/>
              <a:ext cx="1142678" cy="4808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lvl="1" algn="ctr">
                <a:defRPr/>
              </a:pPr>
              <a:r>
                <a:rPr lang="es-CO" sz="900" b="1" cap="all" dirty="0" smtClean="0">
                  <a:solidFill>
                    <a:schemeClr val="bg1"/>
                  </a:solidFill>
                  <a:latin typeface="Helvetica" pitchFamily="34" charset="0"/>
                  <a:ea typeface="Tahoma" panose="020B0604030504040204" pitchFamily="34" charset="0"/>
                  <a:cs typeface="Helvetica" pitchFamily="34" charset="0"/>
                </a:rPr>
                <a:t>Fase iv. CONSOLIDACIÓN DE ESTRATEGIAS</a:t>
              </a:r>
              <a:endParaRPr lang="es-CO" sz="900" b="1" cap="all" dirty="0">
                <a:solidFill>
                  <a:schemeClr val="bg1"/>
                </a:solidFill>
                <a:latin typeface="Helvetica" pitchFamily="34" charset="0"/>
                <a:ea typeface="Tahoma" panose="020B0604030504040204" pitchFamily="34" charset="0"/>
                <a:cs typeface="Helvetica" pitchFamily="34" charset="0"/>
              </a:endParaRPr>
            </a:p>
          </p:txBody>
        </p:sp>
        <p:sp>
          <p:nvSpPr>
            <p:cNvPr id="29" name="28 Conector"/>
            <p:cNvSpPr/>
            <p:nvPr/>
          </p:nvSpPr>
          <p:spPr>
            <a:xfrm>
              <a:off x="4095362" y="3329625"/>
              <a:ext cx="954711" cy="954711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pic>
          <p:nvPicPr>
            <p:cNvPr id="30" name="Picture 1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38" t="14263" r="14080" b="22733"/>
            <a:stretch/>
          </p:blipFill>
          <p:spPr bwMode="auto">
            <a:xfrm>
              <a:off x="4644651" y="3596368"/>
              <a:ext cx="215381" cy="21061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4087" y="3356456"/>
              <a:ext cx="251816" cy="8959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3" name="32 Rectángulo"/>
          <p:cNvSpPr/>
          <p:nvPr/>
        </p:nvSpPr>
        <p:spPr>
          <a:xfrm>
            <a:off x="251520" y="620688"/>
            <a:ext cx="87115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b="1" dirty="0" smtClean="0">
                <a:solidFill>
                  <a:srgbClr val="B03B28"/>
                </a:solidFill>
                <a:latin typeface="Helvetica" pitchFamily="34" charset="0"/>
                <a:cs typeface="Helvetica" pitchFamily="34" charset="0"/>
              </a:rPr>
              <a:t>FLUJOGRAMA DEL </a:t>
            </a:r>
            <a:r>
              <a:rPr lang="es-CO" b="1" dirty="0">
                <a:solidFill>
                  <a:srgbClr val="B03B28"/>
                </a:solidFill>
                <a:latin typeface="Helvetica" pitchFamily="34" charset="0"/>
                <a:cs typeface="Helvetica" pitchFamily="34" charset="0"/>
              </a:rPr>
              <a:t>PROCESO DE INTERVENCIÓN PARA EL CONTROL DE PELIGROS ASOCIADOS CON MANIPULACIÓN MANUAL DE CARGAS </a:t>
            </a:r>
            <a:r>
              <a:rPr lang="es-CO" b="1" dirty="0" smtClean="0">
                <a:solidFill>
                  <a:srgbClr val="B03B28"/>
                </a:solidFill>
                <a:latin typeface="Helvetica" pitchFamily="34" charset="0"/>
                <a:cs typeface="Helvetica" pitchFamily="34" charset="0"/>
              </a:rPr>
              <a:t>MMC Y MOVILIZACIÓN MANUAL DE PACIENTES  MMP</a:t>
            </a:r>
            <a:endParaRPr lang="es-CO" dirty="0">
              <a:solidFill>
                <a:srgbClr val="B03B28"/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89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644008" y="1268760"/>
            <a:ext cx="424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es-CO" sz="2400" b="1" cap="all" dirty="0" smtClean="0">
                <a:solidFill>
                  <a:srgbClr val="B03B28"/>
                </a:solidFill>
                <a:latin typeface="Helvetica" pitchFamily="34" charset="0"/>
                <a:ea typeface="Tahoma" panose="020B0604030504040204" pitchFamily="34" charset="0"/>
                <a:cs typeface="Helvetica" pitchFamily="34" charset="0"/>
              </a:rPr>
              <a:t>fase </a:t>
            </a:r>
            <a:r>
              <a:rPr lang="es-CO" sz="2400" b="1" cap="all" dirty="0">
                <a:solidFill>
                  <a:srgbClr val="B03B28"/>
                </a:solidFill>
                <a:latin typeface="Helvetica" pitchFamily="34" charset="0"/>
                <a:ea typeface="Tahoma" panose="020B0604030504040204" pitchFamily="34" charset="0"/>
                <a:cs typeface="Helvetica" pitchFamily="34" charset="0"/>
              </a:rPr>
              <a:t>i: </a:t>
            </a:r>
            <a:r>
              <a:rPr lang="es-CO" sz="2400" b="1" cap="all" dirty="0" smtClean="0">
                <a:solidFill>
                  <a:srgbClr val="B03B28"/>
                </a:solidFill>
                <a:latin typeface="Helvetica" pitchFamily="34" charset="0"/>
                <a:ea typeface="Tahoma" panose="020B0604030504040204" pitchFamily="34" charset="0"/>
                <a:cs typeface="Helvetica" pitchFamily="34" charset="0"/>
              </a:rPr>
              <a:t>planeación</a:t>
            </a:r>
            <a:endParaRPr lang="es-CO" sz="2400" b="1" cap="all" dirty="0">
              <a:solidFill>
                <a:srgbClr val="B03B28"/>
              </a:solidFill>
              <a:latin typeface="Helvetica" pitchFamily="34" charset="0"/>
              <a:ea typeface="Tahoma" panose="020B0604030504040204" pitchFamily="34" charset="0"/>
              <a:cs typeface="Helvetica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716016" y="2204864"/>
            <a:ext cx="4176464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CO" altLang="es-CO" sz="1500" dirty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cs typeface="Helvetica" pitchFamily="34" charset="0"/>
              </a:rPr>
              <a:t>P</a:t>
            </a:r>
            <a:r>
              <a:rPr lang="es-CO" altLang="es-CO" sz="1500" dirty="0" smtClean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cs typeface="Helvetica" pitchFamily="34" charset="0"/>
              </a:rPr>
              <a:t>resentar </a:t>
            </a:r>
            <a:r>
              <a:rPr lang="es-CO" altLang="es-CO" sz="1500" dirty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cs typeface="Helvetica" pitchFamily="34" charset="0"/>
              </a:rPr>
              <a:t>a la gerencia </a:t>
            </a:r>
            <a:r>
              <a:rPr lang="es-CO" altLang="es-CO" sz="1500" dirty="0" smtClean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cs typeface="Helvetica" pitchFamily="34" charset="0"/>
              </a:rPr>
              <a:t>el proceso y alcance de la intervención</a:t>
            </a:r>
          </a:p>
          <a:p>
            <a:pPr marL="342900" indent="-342900" algn="just">
              <a:buFont typeface="+mj-lt"/>
              <a:buAutoNum type="arabicPeriod"/>
            </a:pPr>
            <a:endParaRPr lang="es-CO" altLang="es-CO" sz="1500" dirty="0">
              <a:solidFill>
                <a:schemeClr val="bg2">
                  <a:lumMod val="2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O" altLang="es-CO" sz="1500" dirty="0" smtClean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cs typeface="Helvetica" pitchFamily="34" charset="0"/>
              </a:rPr>
              <a:t>Evaluación de criterios de éxito para definir la probabilidad </a:t>
            </a:r>
            <a:r>
              <a:rPr lang="es-CO" altLang="es-CO" sz="1500" dirty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cs typeface="Helvetica" pitchFamily="34" charset="0"/>
              </a:rPr>
              <a:t>de avanzar en la prevención de los riesgos asociados con </a:t>
            </a:r>
            <a:r>
              <a:rPr lang="es-CO" altLang="es-CO" sz="1500" dirty="0" smtClean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cs typeface="Helvetica" pitchFamily="34" charset="0"/>
              </a:rPr>
              <a:t>MMC y MMP , según compromiso desde la dirección y su situación organizacional y financiera</a:t>
            </a:r>
            <a:endParaRPr lang="es-CO" altLang="es-CO" sz="1500" dirty="0">
              <a:solidFill>
                <a:schemeClr val="bg2">
                  <a:lumMod val="2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s-CO" altLang="es-CO" sz="1500" dirty="0" smtClean="0">
              <a:solidFill>
                <a:schemeClr val="bg2">
                  <a:lumMod val="2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O" altLang="es-CO" sz="1500" dirty="0" smtClean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cs typeface="Helvetica" pitchFamily="34" charset="0"/>
              </a:rPr>
              <a:t>Elaboración de cronograma de actividades para la intervención, concertado con la empresa</a:t>
            </a:r>
          </a:p>
          <a:p>
            <a:pPr marL="342900" indent="-342900" algn="just">
              <a:buFont typeface="+mj-lt"/>
              <a:buAutoNum type="arabicPeriod"/>
            </a:pPr>
            <a:endParaRPr lang="es-CO" altLang="es-CO" sz="1500" dirty="0">
              <a:solidFill>
                <a:schemeClr val="bg2">
                  <a:lumMod val="2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O" altLang="es-CO" sz="1500" dirty="0" smtClean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cs typeface="Helvetica" pitchFamily="34" charset="0"/>
              </a:rPr>
              <a:t>Definición de indicadores de gestión </a:t>
            </a:r>
            <a:r>
              <a:rPr lang="es-CO" altLang="es-CO" sz="1500" dirty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cs typeface="Helvetica" pitchFamily="34" charset="0"/>
              </a:rPr>
              <a:t>que </a:t>
            </a:r>
            <a:r>
              <a:rPr lang="es-CO" altLang="es-CO" sz="1500" dirty="0" smtClean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cs typeface="Helvetica" pitchFamily="34" charset="0"/>
              </a:rPr>
              <a:t>permitan </a:t>
            </a:r>
            <a:r>
              <a:rPr lang="es-CO" altLang="es-CO" sz="1500" dirty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cs typeface="Helvetica" pitchFamily="34" charset="0"/>
              </a:rPr>
              <a:t>evaluar el mejoramiento a partir de la implementación de los controles.</a:t>
            </a:r>
            <a:endParaRPr lang="es-CO" altLang="es-CO" sz="1500" dirty="0" smtClean="0">
              <a:solidFill>
                <a:schemeClr val="bg2">
                  <a:lumMod val="2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3074" name="Picture 2" descr="F:\PROYECTO CONTROL MANEJO DE CARGAS POSITIVA\ORGANIZACIONAL 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92696"/>
            <a:ext cx="449580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0" y="6597352"/>
            <a:ext cx="4572000" cy="1692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5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http://</a:t>
            </a:r>
            <a:r>
              <a:rPr lang="es-CO" sz="500" dirty="0">
                <a:solidFill>
                  <a:schemeClr val="bg2">
                    <a:lumMod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www.altrum.com.ar/wp-content/uploads/iStock_000005327644Medium-980x1000.jpg</a:t>
            </a:r>
          </a:p>
        </p:txBody>
      </p:sp>
    </p:spTree>
    <p:extLst>
      <p:ext uri="{BB962C8B-B14F-4D97-AF65-F5344CB8AC3E}">
        <p14:creationId xmlns:p14="http://schemas.microsoft.com/office/powerpoint/2010/main" val="335360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16016" y="692696"/>
            <a:ext cx="4104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es-CO" sz="2400" b="1" cap="all" dirty="0" smtClean="0">
                <a:solidFill>
                  <a:srgbClr val="B03B28"/>
                </a:solidFill>
                <a:latin typeface="Helvetica" pitchFamily="34" charset="0"/>
                <a:ea typeface="Tahoma" panose="020B0604030504040204" pitchFamily="34" charset="0"/>
                <a:cs typeface="Helvetica" pitchFamily="34" charset="0"/>
              </a:rPr>
              <a:t>fase iI: DIAGNÓSTICO </a:t>
            </a:r>
            <a:r>
              <a:rPr lang="es-CO" sz="2400" b="1" cap="all" dirty="0">
                <a:solidFill>
                  <a:srgbClr val="B03B28"/>
                </a:solidFill>
                <a:latin typeface="Helvetica" pitchFamily="34" charset="0"/>
                <a:ea typeface="Tahoma" panose="020B0604030504040204" pitchFamily="34" charset="0"/>
                <a:cs typeface="Helvetica" pitchFamily="34" charset="0"/>
              </a:rPr>
              <a:t>DE LA PROBLEMÁTICA, DEFINICIÓN E IMPLEMENTACIÓN DE ESTRATEGIAS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572000" y="2636912"/>
            <a:ext cx="424847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s-CO" altLang="es-CO" sz="1500" dirty="0" smtClean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cs typeface="Helvetica" pitchFamily="34" charset="0"/>
              </a:rPr>
              <a:t>Implementación</a:t>
            </a:r>
            <a:r>
              <a:rPr lang="es-CO" altLang="es-CO" sz="1500" dirty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s-CO" altLang="es-CO" sz="1500" dirty="0" smtClean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cs typeface="Helvetica" pitchFamily="34" charset="0"/>
              </a:rPr>
              <a:t>del </a:t>
            </a:r>
            <a:r>
              <a:rPr lang="es-CO" altLang="es-CO" sz="1500" dirty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cs typeface="Helvetica" pitchFamily="34" charset="0"/>
              </a:rPr>
              <a:t>D</a:t>
            </a:r>
            <a:r>
              <a:rPr lang="es-CO" altLang="es-CO" sz="1500" dirty="0" smtClean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cs typeface="Helvetica" pitchFamily="34" charset="0"/>
              </a:rPr>
              <a:t>iagnóstico </a:t>
            </a:r>
            <a:r>
              <a:rPr lang="es-CO" altLang="es-CO" sz="1500" dirty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cs typeface="Helvetica" pitchFamily="34" charset="0"/>
              </a:rPr>
              <a:t>R</a:t>
            </a:r>
            <a:r>
              <a:rPr lang="es-CO" altLang="es-CO" sz="1500" dirty="0" smtClean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cs typeface="Helvetica" pitchFamily="34" charset="0"/>
              </a:rPr>
              <a:t>ápido </a:t>
            </a:r>
            <a:r>
              <a:rPr lang="es-CO" altLang="es-CO" sz="1500" dirty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cs typeface="Helvetica" pitchFamily="34" charset="0"/>
              </a:rPr>
              <a:t>I</a:t>
            </a:r>
            <a:r>
              <a:rPr lang="es-CO" altLang="es-CO" sz="1500" dirty="0" smtClean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cs typeface="Helvetica" pitchFamily="34" charset="0"/>
              </a:rPr>
              <a:t>nicial mediante aplicación de una herramienta </a:t>
            </a:r>
            <a:r>
              <a:rPr lang="es-CO" altLang="es-CO" sz="1500" dirty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s-CO" altLang="es-CO" sz="1500" dirty="0" smtClean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cs typeface="Helvetica" pitchFamily="34" charset="0"/>
              </a:rPr>
              <a:t>que estima </a:t>
            </a:r>
            <a:r>
              <a:rPr lang="es-CO" altLang="es-CO" sz="1500" dirty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cs typeface="Helvetica" pitchFamily="34" charset="0"/>
              </a:rPr>
              <a:t>las tareas críticas por MMC logrando una calificación que </a:t>
            </a:r>
            <a:r>
              <a:rPr lang="es-CO" altLang="es-CO" sz="1500" dirty="0" smtClean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cs typeface="Helvetica" pitchFamily="34" charset="0"/>
              </a:rPr>
              <a:t>permite </a:t>
            </a:r>
            <a:r>
              <a:rPr lang="es-CO" altLang="es-CO" sz="1500" dirty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cs typeface="Helvetica" pitchFamily="34" charset="0"/>
              </a:rPr>
              <a:t>definir la prioridad de intervención por cada tarea </a:t>
            </a:r>
            <a:r>
              <a:rPr lang="es-CO" altLang="es-CO" sz="1500" dirty="0" smtClean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cs typeface="Helvetica" pitchFamily="34" charset="0"/>
              </a:rPr>
              <a:t>evaluada</a:t>
            </a:r>
          </a:p>
          <a:p>
            <a:pPr marL="342900" indent="-342900" algn="just">
              <a:buAutoNum type="arabicPeriod"/>
            </a:pPr>
            <a:endParaRPr lang="es-CO" altLang="es-CO" sz="1500" dirty="0">
              <a:solidFill>
                <a:schemeClr val="bg2">
                  <a:lumMod val="25000"/>
                </a:schemeClr>
              </a:solidFill>
              <a:latin typeface="Helvetica" pitchFamily="34" charset="0"/>
              <a:cs typeface="Helvetica" pitchFamily="34" charset="0"/>
            </a:endParaRPr>
          </a:p>
          <a:p>
            <a:pPr marL="358775" algn="just"/>
            <a:r>
              <a:rPr lang="es-CO" altLang="es-CO" sz="1500" dirty="0" smtClean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cs typeface="Helvetica" pitchFamily="34" charset="0"/>
              </a:rPr>
              <a:t>Prioriza aquellas tareas </a:t>
            </a:r>
            <a:r>
              <a:rPr lang="es-CO" altLang="es-CO" sz="1500" dirty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cs typeface="Helvetica" pitchFamily="34" charset="0"/>
              </a:rPr>
              <a:t>sobre las que debe realizarse un análisis profundo que permita la especificación de estrategias de </a:t>
            </a:r>
            <a:r>
              <a:rPr lang="es-CO" altLang="es-CO" sz="1500" dirty="0" smtClean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cs typeface="Helvetica" pitchFamily="34" charset="0"/>
              </a:rPr>
              <a:t>intervención</a:t>
            </a:r>
            <a:endParaRPr lang="es-CO" altLang="es-CO" sz="1500" dirty="0">
              <a:solidFill>
                <a:schemeClr val="bg2">
                  <a:lumMod val="2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2050" name="Picture 2" descr="http://www.ssi-schaefer-asia.com/blogsg/wp-content/uploads/2014/08/Unergonomischer_Arbeitsplatz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50" y="704322"/>
            <a:ext cx="2264294" cy="321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450" y="3922684"/>
            <a:ext cx="226429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500" dirty="0">
                <a:solidFill>
                  <a:schemeClr val="bg2">
                    <a:lumMod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http://www.ssi-schaefer-asia.com/blogsg/wp-content/uploads/2014/08/Unergonomischer_Arbeitsplatz.jpg</a:t>
            </a:r>
          </a:p>
        </p:txBody>
      </p:sp>
      <p:pic>
        <p:nvPicPr>
          <p:cNvPr id="6" name="Imagen 5" descr="main_product_HCAA882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203456"/>
            <a:ext cx="3046730" cy="22879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1403648" y="6597352"/>
            <a:ext cx="381642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" dirty="0"/>
              <a:t>http://www.bariatricproductsource.com/files/bariatricsource/product-images/bariatric_ergo_alimed.jpg</a:t>
            </a:r>
          </a:p>
        </p:txBody>
      </p:sp>
    </p:spTree>
    <p:extLst>
      <p:ext uri="{BB962C8B-B14F-4D97-AF65-F5344CB8AC3E}">
        <p14:creationId xmlns:p14="http://schemas.microsoft.com/office/powerpoint/2010/main" val="115015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148064" y="2595676"/>
            <a:ext cx="37444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buFont typeface="+mj-lt"/>
              <a:buAutoNum type="arabicPeriod" startAt="2"/>
              <a:defRPr/>
            </a:pPr>
            <a:r>
              <a:rPr lang="es-CO" sz="1500" dirty="0" smtClean="0">
                <a:solidFill>
                  <a:schemeClr val="bg2">
                    <a:lumMod val="25000"/>
                  </a:schemeClr>
                </a:solidFill>
                <a:latin typeface="Helvetia"/>
                <a:ea typeface="Tahoma" panose="020B0604030504040204" pitchFamily="34" charset="0"/>
                <a:cs typeface="Helvetica" pitchFamily="34" charset="0"/>
              </a:rPr>
              <a:t>Evaluación </a:t>
            </a:r>
            <a:r>
              <a:rPr lang="es-CO" sz="1500" dirty="0">
                <a:solidFill>
                  <a:schemeClr val="bg2">
                    <a:lumMod val="25000"/>
                  </a:schemeClr>
                </a:solidFill>
                <a:latin typeface="Helvetia"/>
                <a:ea typeface="Tahoma" panose="020B0604030504040204" pitchFamily="34" charset="0"/>
                <a:cs typeface="Helvetica" pitchFamily="34" charset="0"/>
              </a:rPr>
              <a:t>Profunda de la problemática por </a:t>
            </a:r>
            <a:r>
              <a:rPr lang="es-CO" sz="1500" dirty="0" smtClean="0">
                <a:solidFill>
                  <a:schemeClr val="bg2">
                    <a:lumMod val="25000"/>
                  </a:schemeClr>
                </a:solidFill>
                <a:latin typeface="Helvetia"/>
                <a:ea typeface="Tahoma" panose="020B0604030504040204" pitchFamily="34" charset="0"/>
                <a:cs typeface="Helvetica" pitchFamily="34" charset="0"/>
              </a:rPr>
              <a:t>MMC y MMP </a:t>
            </a:r>
            <a:r>
              <a:rPr lang="es-CO" sz="1500" dirty="0">
                <a:solidFill>
                  <a:schemeClr val="bg2">
                    <a:lumMod val="25000"/>
                  </a:schemeClr>
                </a:solidFill>
                <a:latin typeface="Helvetia"/>
                <a:ea typeface="Tahoma" panose="020B0604030504040204" pitchFamily="34" charset="0"/>
                <a:cs typeface="Helvetica" pitchFamily="34" charset="0"/>
              </a:rPr>
              <a:t>y definición de estrategias de </a:t>
            </a:r>
            <a:r>
              <a:rPr lang="es-CO" sz="1500" dirty="0" smtClean="0">
                <a:solidFill>
                  <a:schemeClr val="bg2">
                    <a:lumMod val="25000"/>
                  </a:schemeClr>
                </a:solidFill>
                <a:latin typeface="Helvetia"/>
                <a:ea typeface="Tahoma" panose="020B0604030504040204" pitchFamily="34" charset="0"/>
                <a:cs typeface="Helvetica" pitchFamily="34" charset="0"/>
              </a:rPr>
              <a:t>intervención. Esta </a:t>
            </a:r>
            <a:r>
              <a:rPr lang="es-CO" sz="1500" dirty="0">
                <a:solidFill>
                  <a:schemeClr val="bg2">
                    <a:lumMod val="25000"/>
                  </a:schemeClr>
                </a:solidFill>
                <a:latin typeface="Helvetia"/>
                <a:ea typeface="Tahoma" panose="020B0604030504040204" pitchFamily="34" charset="0"/>
                <a:cs typeface="Helvetica" pitchFamily="34" charset="0"/>
              </a:rPr>
              <a:t>considera una metodología participativa que integra </a:t>
            </a:r>
            <a:r>
              <a:rPr lang="es-CO" sz="1500" dirty="0" smtClean="0">
                <a:solidFill>
                  <a:schemeClr val="bg2">
                    <a:lumMod val="25000"/>
                  </a:schemeClr>
                </a:solidFill>
                <a:latin typeface="Helvetia"/>
                <a:ea typeface="Tahoma" panose="020B0604030504040204" pitchFamily="34" charset="0"/>
                <a:cs typeface="Helvetica" pitchFamily="34" charset="0"/>
              </a:rPr>
              <a:t>como a </a:t>
            </a:r>
            <a:r>
              <a:rPr lang="es-CO" sz="1500" dirty="0">
                <a:solidFill>
                  <a:schemeClr val="bg2">
                    <a:lumMod val="25000"/>
                  </a:schemeClr>
                </a:solidFill>
                <a:latin typeface="Helvetia"/>
                <a:ea typeface="Tahoma" panose="020B0604030504040204" pitchFamily="34" charset="0"/>
                <a:cs typeface="Helvetica" pitchFamily="34" charset="0"/>
              </a:rPr>
              <a:t>un trabajador experto, el jefe o supervisor, el responsable de diseño de procesos y el evaluador, permitiendo estudiar en detalle el sistema de </a:t>
            </a:r>
            <a:r>
              <a:rPr lang="es-CO" sz="1500" dirty="0" smtClean="0">
                <a:solidFill>
                  <a:schemeClr val="bg2">
                    <a:lumMod val="25000"/>
                  </a:schemeClr>
                </a:solidFill>
                <a:latin typeface="Helvetia"/>
                <a:ea typeface="Tahoma" panose="020B0604030504040204" pitchFamily="34" charset="0"/>
                <a:cs typeface="Helvetica" pitchFamily="34" charset="0"/>
              </a:rPr>
              <a:t>trabajo. </a:t>
            </a:r>
          </a:p>
          <a:p>
            <a:pPr marL="342900" lvl="1" indent="-342900" algn="just">
              <a:buFont typeface="+mj-lt"/>
              <a:buAutoNum type="arabicPeriod" startAt="2"/>
              <a:defRPr/>
            </a:pPr>
            <a:r>
              <a:rPr lang="es-CO" sz="1500" dirty="0" smtClean="0">
                <a:solidFill>
                  <a:schemeClr val="bg2">
                    <a:lumMod val="25000"/>
                  </a:schemeClr>
                </a:solidFill>
                <a:latin typeface="Helvetia"/>
                <a:ea typeface="Tahoma" panose="020B0604030504040204" pitchFamily="34" charset="0"/>
                <a:cs typeface="Helvetica" pitchFamily="34" charset="0"/>
              </a:rPr>
              <a:t>Acompañamiento </a:t>
            </a:r>
            <a:r>
              <a:rPr lang="es-CO" sz="1500" dirty="0">
                <a:solidFill>
                  <a:schemeClr val="bg2">
                    <a:lumMod val="25000"/>
                  </a:schemeClr>
                </a:solidFill>
                <a:latin typeface="Helvetia"/>
                <a:ea typeface="Tahoma" panose="020B0604030504040204" pitchFamily="34" charset="0"/>
                <a:cs typeface="Helvetica" pitchFamily="34" charset="0"/>
              </a:rPr>
              <a:t>en implementación de </a:t>
            </a:r>
            <a:r>
              <a:rPr lang="es-CO" sz="1500" dirty="0" smtClean="0">
                <a:solidFill>
                  <a:schemeClr val="bg2">
                    <a:lumMod val="25000"/>
                  </a:schemeClr>
                </a:solidFill>
                <a:latin typeface="Helvetia"/>
                <a:ea typeface="Tahoma" panose="020B0604030504040204" pitchFamily="34" charset="0"/>
                <a:cs typeface="Helvetica" pitchFamily="34" charset="0"/>
              </a:rPr>
              <a:t>estrategias, </a:t>
            </a:r>
            <a:r>
              <a:rPr lang="es-CO" sz="1500" dirty="0">
                <a:solidFill>
                  <a:schemeClr val="bg2">
                    <a:lumMod val="25000"/>
                  </a:schemeClr>
                </a:solidFill>
                <a:latin typeface="Helvetia"/>
                <a:ea typeface="Tahoma" panose="020B0604030504040204" pitchFamily="34" charset="0"/>
                <a:cs typeface="Helvetica" pitchFamily="34" charset="0"/>
              </a:rPr>
              <a:t>lo cual </a:t>
            </a:r>
            <a:r>
              <a:rPr lang="es-CO" sz="1500" dirty="0" smtClean="0">
                <a:solidFill>
                  <a:schemeClr val="bg2">
                    <a:lumMod val="25000"/>
                  </a:schemeClr>
                </a:solidFill>
                <a:latin typeface="Helvetia"/>
                <a:ea typeface="Tahoma" panose="020B0604030504040204" pitchFamily="34" charset="0"/>
                <a:cs typeface="Helvetica" pitchFamily="34" charset="0"/>
              </a:rPr>
              <a:t>consiste </a:t>
            </a:r>
            <a:r>
              <a:rPr lang="es-CO" sz="1500" dirty="0">
                <a:solidFill>
                  <a:schemeClr val="bg2">
                    <a:lumMod val="25000"/>
                  </a:schemeClr>
                </a:solidFill>
                <a:latin typeface="Helvetia"/>
                <a:ea typeface="Tahoma" panose="020B0604030504040204" pitchFamily="34" charset="0"/>
                <a:cs typeface="Helvetica" pitchFamily="34" charset="0"/>
              </a:rPr>
              <a:t>en asesorías para conceptuar sobre aspectos técnicos y especificaciones </a:t>
            </a:r>
            <a:r>
              <a:rPr lang="es-CO" sz="1500" dirty="0" smtClean="0">
                <a:solidFill>
                  <a:schemeClr val="bg2">
                    <a:lumMod val="25000"/>
                  </a:schemeClr>
                </a:solidFill>
                <a:latin typeface="Helvetia"/>
                <a:ea typeface="Tahoma" panose="020B0604030504040204" pitchFamily="34" charset="0"/>
                <a:cs typeface="Helvetica" pitchFamily="34" charset="0"/>
              </a:rPr>
              <a:t>para el desarrollo </a:t>
            </a:r>
            <a:r>
              <a:rPr lang="es-CO" sz="1500" dirty="0">
                <a:solidFill>
                  <a:schemeClr val="bg2">
                    <a:lumMod val="25000"/>
                  </a:schemeClr>
                </a:solidFill>
                <a:latin typeface="Helvetia"/>
                <a:ea typeface="Tahoma" panose="020B0604030504040204" pitchFamily="34" charset="0"/>
                <a:cs typeface="Helvetica" pitchFamily="34" charset="0"/>
              </a:rPr>
              <a:t>de estrategias de intervención.</a:t>
            </a:r>
            <a:endParaRPr lang="es-CO" sz="1500" dirty="0" smtClean="0">
              <a:solidFill>
                <a:schemeClr val="bg2">
                  <a:lumMod val="25000"/>
                </a:schemeClr>
              </a:solidFill>
              <a:latin typeface="Helvetia"/>
              <a:ea typeface="Tahoma" panose="020B0604030504040204" pitchFamily="34" charset="0"/>
              <a:cs typeface="Helvetica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148064" y="620688"/>
            <a:ext cx="37569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es-CO" sz="2400" b="1" cap="all" dirty="0" smtClean="0">
                <a:solidFill>
                  <a:srgbClr val="B03B28"/>
                </a:solidFill>
                <a:latin typeface="Helvetica" pitchFamily="34" charset="0"/>
                <a:ea typeface="Tahoma" panose="020B0604030504040204" pitchFamily="34" charset="0"/>
                <a:cs typeface="Helvetica" pitchFamily="34" charset="0"/>
              </a:rPr>
              <a:t>fase </a:t>
            </a:r>
            <a:r>
              <a:rPr lang="es-CO" sz="2400" b="1" cap="all" dirty="0">
                <a:solidFill>
                  <a:srgbClr val="B03B28"/>
                </a:solidFill>
                <a:latin typeface="Helvetica" pitchFamily="34" charset="0"/>
                <a:ea typeface="Tahoma" panose="020B0604030504040204" pitchFamily="34" charset="0"/>
                <a:cs typeface="Helvetica" pitchFamily="34" charset="0"/>
              </a:rPr>
              <a:t>iI</a:t>
            </a:r>
            <a:r>
              <a:rPr lang="es-CO" sz="2400" b="1" cap="all" dirty="0" smtClean="0">
                <a:solidFill>
                  <a:srgbClr val="B03B28"/>
                </a:solidFill>
                <a:latin typeface="Helvetica" pitchFamily="34" charset="0"/>
                <a:ea typeface="Tahoma" panose="020B0604030504040204" pitchFamily="34" charset="0"/>
                <a:cs typeface="Helvetica" pitchFamily="34" charset="0"/>
              </a:rPr>
              <a:t>: DIAGNÓSTICO </a:t>
            </a:r>
            <a:r>
              <a:rPr lang="es-CO" sz="2400" b="1" cap="all" dirty="0">
                <a:solidFill>
                  <a:srgbClr val="B03B28"/>
                </a:solidFill>
                <a:latin typeface="Helvetica" pitchFamily="34" charset="0"/>
                <a:ea typeface="Tahoma" panose="020B0604030504040204" pitchFamily="34" charset="0"/>
                <a:cs typeface="Helvetica" pitchFamily="34" charset="0"/>
              </a:rPr>
              <a:t>DE LA PROBLEMÁTICA, DEFINICIÓN E IMPLEMENTACIÓN DE ESTRATEGIAS</a:t>
            </a:r>
          </a:p>
          <a:p>
            <a:pPr marL="0" lvl="1" algn="ctr">
              <a:defRPr/>
            </a:pPr>
            <a:endParaRPr lang="es-CO" sz="2400" b="1" cap="all" dirty="0">
              <a:solidFill>
                <a:srgbClr val="B03B28"/>
              </a:solidFill>
              <a:latin typeface="Helvetica" pitchFamily="34" charset="0"/>
              <a:ea typeface="Tahoma" panose="020B0604030504040204" pitchFamily="34" charset="0"/>
              <a:cs typeface="Helvetica" pitchFamily="34" charset="0"/>
            </a:endParaRPr>
          </a:p>
        </p:txBody>
      </p:sp>
      <p:pic>
        <p:nvPicPr>
          <p:cNvPr id="3076" name="Picture 4" descr="http://www.prime-alliance.com/wp-content/gallery/presto-lifts-ergonomics-series-basket-loading-and-unloading/Presto-Lifts-Basket-LoadingUnloading-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692696"/>
            <a:ext cx="2798994" cy="34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3320" y="4149080"/>
            <a:ext cx="1750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500" dirty="0">
                <a:solidFill>
                  <a:schemeClr val="bg2">
                    <a:lumMod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http://www.prime-alliance.com/wp-content/gallery/presto-lifts-ergonomics-series-basket-loading-and-unloading/Presto-Lifts-Basket-LoadingUnloading-5.jpg</a:t>
            </a:r>
          </a:p>
        </p:txBody>
      </p:sp>
      <p:pic>
        <p:nvPicPr>
          <p:cNvPr id="8" name="Imagen 7" descr="_MG_3659_RGB_montaz_kopie__small_(1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89040"/>
            <a:ext cx="3207385" cy="24155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1979712" y="6309320"/>
            <a:ext cx="3207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" dirty="0"/>
              <a:t>http://images.gizmag.com/hero/6011_160806112401.jpg</a:t>
            </a:r>
          </a:p>
          <a:p>
            <a:r>
              <a:rPr lang="es-CO" sz="600" dirty="0"/>
              <a:t>http://www.bondiroadart.com.au/files/traders/trader-50/products/1021200942516812_m.jpg</a:t>
            </a:r>
          </a:p>
        </p:txBody>
      </p:sp>
    </p:spTree>
    <p:extLst>
      <p:ext uri="{BB962C8B-B14F-4D97-AF65-F5344CB8AC3E}">
        <p14:creationId xmlns:p14="http://schemas.microsoft.com/office/powerpoint/2010/main" val="253562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045607" y="1628800"/>
            <a:ext cx="37748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es-CO" sz="2400" b="1" cap="all" dirty="0">
                <a:solidFill>
                  <a:srgbClr val="B03B28"/>
                </a:solidFill>
                <a:latin typeface="Helvetica" pitchFamily="34" charset="0"/>
                <a:ea typeface="Tahoma" panose="020B0604030504040204" pitchFamily="34" charset="0"/>
                <a:cs typeface="Helvetica" pitchFamily="34" charset="0"/>
              </a:rPr>
              <a:t>Fase iIi. </a:t>
            </a:r>
            <a:r>
              <a:rPr lang="es-CO" sz="2400" b="1" cap="all" dirty="0" smtClean="0">
                <a:solidFill>
                  <a:srgbClr val="B03B28"/>
                </a:solidFill>
                <a:latin typeface="Helvetica" pitchFamily="34" charset="0"/>
                <a:ea typeface="Tahoma" panose="020B0604030504040204" pitchFamily="34" charset="0"/>
                <a:cs typeface="Helvetica" pitchFamily="34" charset="0"/>
              </a:rPr>
              <a:t>SEGUIMIENTO A IMPLEMENTACIÓN DE estrategias</a:t>
            </a:r>
            <a:endParaRPr lang="es-CO" sz="2400" b="1" cap="all" dirty="0">
              <a:solidFill>
                <a:srgbClr val="B03B28"/>
              </a:solidFill>
              <a:latin typeface="Helvetica" pitchFamily="34" charset="0"/>
              <a:ea typeface="Tahoma" panose="020B0604030504040204" pitchFamily="34" charset="0"/>
              <a:cs typeface="Helvetica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932040" y="3347407"/>
            <a:ext cx="403244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buFont typeface="+mj-lt"/>
              <a:buAutoNum type="arabicPeriod"/>
              <a:defRPr/>
            </a:pPr>
            <a:r>
              <a:rPr lang="es-CO" sz="1500" dirty="0" smtClean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ea typeface="Tahoma" panose="020B0604030504040204" pitchFamily="34" charset="0"/>
                <a:cs typeface="Helvetica" pitchFamily="34" charset="0"/>
              </a:rPr>
              <a:t>Seguimiento a la implementación de</a:t>
            </a:r>
            <a:r>
              <a:rPr lang="es-CO" sz="1500" dirty="0" smtClean="0">
                <a:solidFill>
                  <a:srgbClr val="FF0000"/>
                </a:solidFill>
                <a:latin typeface="Helvetica" pitchFamily="34" charset="0"/>
                <a:ea typeface="Tahoma" panose="020B0604030504040204" pitchFamily="34" charset="0"/>
                <a:cs typeface="Helvetica" pitchFamily="34" charset="0"/>
              </a:rPr>
              <a:t> </a:t>
            </a:r>
            <a:r>
              <a:rPr lang="es-CO" sz="1500" dirty="0" smtClean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ea typeface="Tahoma" panose="020B0604030504040204" pitchFamily="34" charset="0"/>
                <a:cs typeface="Helvetica" pitchFamily="34" charset="0"/>
              </a:rPr>
              <a:t>estrategias </a:t>
            </a:r>
            <a:r>
              <a:rPr lang="es-CO" sz="1500" dirty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ea typeface="Tahoma" panose="020B0604030504040204" pitchFamily="34" charset="0"/>
                <a:cs typeface="Helvetica" pitchFamily="34" charset="0"/>
              </a:rPr>
              <a:t>después de la definición y aval de la empresa al plan de </a:t>
            </a:r>
            <a:r>
              <a:rPr lang="es-CO" sz="1500" dirty="0" smtClean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ea typeface="Tahoma" panose="020B0604030504040204" pitchFamily="34" charset="0"/>
                <a:cs typeface="Helvetica" pitchFamily="34" charset="0"/>
              </a:rPr>
              <a:t>acción</a:t>
            </a:r>
          </a:p>
          <a:p>
            <a:pPr marL="342900" lvl="1" indent="-342900" algn="just">
              <a:buFont typeface="+mj-lt"/>
              <a:buAutoNum type="arabicPeriod"/>
              <a:defRPr/>
            </a:pPr>
            <a:endParaRPr lang="es-CO" sz="1500" dirty="0">
              <a:solidFill>
                <a:schemeClr val="bg2">
                  <a:lumMod val="25000"/>
                </a:schemeClr>
              </a:solidFill>
              <a:latin typeface="Helvetica" pitchFamily="34" charset="0"/>
              <a:ea typeface="Tahoma" panose="020B0604030504040204" pitchFamily="34" charset="0"/>
              <a:cs typeface="Helvetica" pitchFamily="34" charset="0"/>
            </a:endParaRPr>
          </a:p>
          <a:p>
            <a:pPr marL="342900" lvl="1" indent="-342900" algn="just">
              <a:buFont typeface="+mj-lt"/>
              <a:buAutoNum type="arabicPeriod"/>
              <a:defRPr/>
            </a:pPr>
            <a:r>
              <a:rPr lang="es-CO" sz="1500" dirty="0" smtClean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ea typeface="Tahoma" panose="020B0604030504040204" pitchFamily="34" charset="0"/>
                <a:cs typeface="Helvetica" pitchFamily="34" charset="0"/>
              </a:rPr>
              <a:t>Consolidación  y evaluación de indicadores de gestión, con el fin de estimar el impacto </a:t>
            </a:r>
            <a:r>
              <a:rPr lang="es-CO" sz="1500" dirty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ea typeface="Tahoma" panose="020B0604030504040204" pitchFamily="34" charset="0"/>
                <a:cs typeface="Helvetica" pitchFamily="34" charset="0"/>
              </a:rPr>
              <a:t>económico, la satisfacción de actores de la empresa y el mejoramiento en materia de salud y seguridad de los trabajadores. </a:t>
            </a:r>
            <a:endParaRPr lang="es-CO" sz="1500" dirty="0" smtClean="0">
              <a:solidFill>
                <a:schemeClr val="bg2">
                  <a:lumMod val="25000"/>
                </a:schemeClr>
              </a:solidFill>
              <a:latin typeface="Helvetica" pitchFamily="34" charset="0"/>
              <a:ea typeface="Tahoma" panose="020B0604030504040204" pitchFamily="34" charset="0"/>
              <a:cs typeface="Helvetica" pitchFamily="34" charset="0"/>
            </a:endParaRPr>
          </a:p>
        </p:txBody>
      </p:sp>
      <p:pic>
        <p:nvPicPr>
          <p:cNvPr id="5122" name="Picture 2" descr="http://www.taropak.pl/midcom-serveattachmentguid-1e42d2d7908c35c2d2d11e4a5456ff469d405cf05cf/partner_equo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31640" y="675234"/>
            <a:ext cx="2411760" cy="310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photo_83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59632" y="4221088"/>
            <a:ext cx="2592288" cy="2304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1 Rectángulo"/>
          <p:cNvSpPr/>
          <p:nvPr/>
        </p:nvSpPr>
        <p:spPr>
          <a:xfrm>
            <a:off x="1296144" y="3789040"/>
            <a:ext cx="35638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500" dirty="0">
                <a:solidFill>
                  <a:schemeClr val="bg2">
                    <a:lumMod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http://www.taropak.pl/midcom-serveattachmentguid-1e42d2d7908c35c2d2d11e4a5456ff469d405cf05cf/partner_equo_1.JPG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224136" y="6525344"/>
            <a:ext cx="29158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" dirty="0"/>
              <a:t>http://image.wisdomking.com/images/pictures/1/9/photo_83.jpg</a:t>
            </a:r>
          </a:p>
        </p:txBody>
      </p:sp>
    </p:spTree>
    <p:extLst>
      <p:ext uri="{BB962C8B-B14F-4D97-AF65-F5344CB8AC3E}">
        <p14:creationId xmlns:p14="http://schemas.microsoft.com/office/powerpoint/2010/main" val="380584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674457" y="1301859"/>
            <a:ext cx="4290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es-CO" sz="2400" b="1" cap="all" dirty="0" smtClean="0">
                <a:solidFill>
                  <a:srgbClr val="B03B28"/>
                </a:solidFill>
                <a:latin typeface="Helvetica" pitchFamily="34" charset="0"/>
                <a:ea typeface="Tahoma" panose="020B0604030504040204" pitchFamily="34" charset="0"/>
                <a:cs typeface="Helvetica" pitchFamily="34" charset="0"/>
              </a:rPr>
              <a:t>Fase iv: Consolidación DE ESTRATEGIAS</a:t>
            </a:r>
            <a:endParaRPr lang="es-CO" sz="2400" b="1" cap="all" dirty="0">
              <a:solidFill>
                <a:srgbClr val="B03B28"/>
              </a:solidFill>
              <a:latin typeface="Helvetica" pitchFamily="34" charset="0"/>
              <a:ea typeface="Tahoma" panose="020B0604030504040204" pitchFamily="34" charset="0"/>
              <a:cs typeface="Helvetica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716016" y="2741726"/>
            <a:ext cx="424847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buFont typeface="+mj-lt"/>
              <a:buAutoNum type="arabicPeriod"/>
              <a:defRPr/>
            </a:pPr>
            <a:r>
              <a:rPr lang="es-CO" sz="1500" dirty="0" smtClean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ea typeface="Tahoma" panose="020B0604030504040204" pitchFamily="34" charset="0"/>
                <a:cs typeface="Helvetica" pitchFamily="34" charset="0"/>
              </a:rPr>
              <a:t>Seguimiento </a:t>
            </a:r>
            <a:r>
              <a:rPr lang="es-CO" sz="1500" dirty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ea typeface="Tahoma" panose="020B0604030504040204" pitchFamily="34" charset="0"/>
                <a:cs typeface="Helvetica" pitchFamily="34" charset="0"/>
              </a:rPr>
              <a:t>a mejoramiento de </a:t>
            </a:r>
            <a:r>
              <a:rPr lang="es-CO" sz="1500" dirty="0" smtClean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ea typeface="Tahoma" panose="020B0604030504040204" pitchFamily="34" charset="0"/>
                <a:cs typeface="Helvetica" pitchFamily="34" charset="0"/>
              </a:rPr>
              <a:t>estrategias, </a:t>
            </a:r>
            <a:r>
              <a:rPr lang="es-CO" sz="1500" dirty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ea typeface="Tahoma" panose="020B0604030504040204" pitchFamily="34" charset="0"/>
                <a:cs typeface="Helvetica" pitchFamily="34" charset="0"/>
              </a:rPr>
              <a:t>el cual </a:t>
            </a:r>
            <a:r>
              <a:rPr lang="es-CO" sz="1500" dirty="0" smtClean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ea typeface="Tahoma" panose="020B0604030504040204" pitchFamily="34" charset="0"/>
                <a:cs typeface="Helvetica" pitchFamily="34" charset="0"/>
              </a:rPr>
              <a:t>permite </a:t>
            </a:r>
            <a:r>
              <a:rPr lang="es-CO" sz="1500" dirty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ea typeface="Tahoma" panose="020B0604030504040204" pitchFamily="34" charset="0"/>
                <a:cs typeface="Helvetica" pitchFamily="34" charset="0"/>
              </a:rPr>
              <a:t>consolidar las estrategias de intervención según el impacto, con el fin de plantear la posibilidad de aplicación en otras tareas críticas</a:t>
            </a:r>
            <a:endParaRPr lang="es-CO" sz="1500" dirty="0" smtClean="0">
              <a:solidFill>
                <a:schemeClr val="bg2">
                  <a:lumMod val="25000"/>
                </a:schemeClr>
              </a:solidFill>
              <a:latin typeface="Helvetica" pitchFamily="34" charset="0"/>
              <a:ea typeface="Tahoma" panose="020B0604030504040204" pitchFamily="34" charset="0"/>
              <a:cs typeface="Helvetica" pitchFamily="34" charset="0"/>
            </a:endParaRPr>
          </a:p>
          <a:p>
            <a:pPr marL="342900" lvl="1" indent="-342900" algn="just">
              <a:buFont typeface="+mj-lt"/>
              <a:buAutoNum type="arabicPeriod"/>
              <a:defRPr/>
            </a:pPr>
            <a:endParaRPr lang="es-CO" sz="1500" dirty="0">
              <a:solidFill>
                <a:schemeClr val="bg2">
                  <a:lumMod val="25000"/>
                </a:schemeClr>
              </a:solidFill>
              <a:latin typeface="Helvetica" pitchFamily="34" charset="0"/>
              <a:ea typeface="Tahoma" panose="020B0604030504040204" pitchFamily="34" charset="0"/>
              <a:cs typeface="Helvetica" pitchFamily="34" charset="0"/>
            </a:endParaRPr>
          </a:p>
          <a:p>
            <a:pPr marL="342900" lvl="1" indent="-342900" algn="just">
              <a:buFont typeface="+mj-lt"/>
              <a:buAutoNum type="arabicPeriod"/>
              <a:defRPr/>
            </a:pPr>
            <a:r>
              <a:rPr lang="es-CO" sz="1500" dirty="0" smtClean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ea typeface="Tahoma" panose="020B0604030504040204" pitchFamily="34" charset="0"/>
                <a:cs typeface="Helvetica" pitchFamily="34" charset="0"/>
              </a:rPr>
              <a:t>Definición </a:t>
            </a:r>
            <a:r>
              <a:rPr lang="es-CO" sz="1500" dirty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ea typeface="Tahoma" panose="020B0604030504040204" pitchFamily="34" charset="0"/>
                <a:cs typeface="Helvetica" pitchFamily="34" charset="0"/>
              </a:rPr>
              <a:t>de estrategias como política </a:t>
            </a:r>
            <a:r>
              <a:rPr lang="es-CO" sz="1500" dirty="0" smtClean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ea typeface="Tahoma" panose="020B0604030504040204" pitchFamily="34" charset="0"/>
                <a:cs typeface="Helvetica" pitchFamily="34" charset="0"/>
              </a:rPr>
              <a:t>empresarial</a:t>
            </a:r>
          </a:p>
          <a:p>
            <a:pPr marL="342900" lvl="1" indent="-342900" algn="just">
              <a:buFont typeface="+mj-lt"/>
              <a:buAutoNum type="arabicPeriod"/>
              <a:defRPr/>
            </a:pPr>
            <a:endParaRPr lang="es-CO" sz="1500" dirty="0">
              <a:solidFill>
                <a:schemeClr val="bg2">
                  <a:lumMod val="25000"/>
                </a:schemeClr>
              </a:solidFill>
              <a:latin typeface="Helvetica" pitchFamily="34" charset="0"/>
              <a:ea typeface="Tahoma" panose="020B0604030504040204" pitchFamily="34" charset="0"/>
              <a:cs typeface="Helvetica" pitchFamily="34" charset="0"/>
            </a:endParaRPr>
          </a:p>
          <a:p>
            <a:pPr marL="0" lvl="1" algn="just">
              <a:defRPr/>
            </a:pPr>
            <a:endParaRPr lang="es-CO" sz="1500" dirty="0">
              <a:solidFill>
                <a:schemeClr val="bg2">
                  <a:lumMod val="25000"/>
                </a:schemeClr>
              </a:solidFill>
              <a:latin typeface="Helvetica" pitchFamily="34" charset="0"/>
              <a:ea typeface="Tahoma" panose="020B0604030504040204" pitchFamily="34" charset="0"/>
              <a:cs typeface="Helvetica" pitchFamily="34" charset="0"/>
            </a:endParaRPr>
          </a:p>
          <a:p>
            <a:pPr marL="0" lvl="1" algn="just">
              <a:defRPr/>
            </a:pPr>
            <a:endParaRPr lang="es-CO" sz="1500" dirty="0">
              <a:solidFill>
                <a:schemeClr val="bg2">
                  <a:lumMod val="25000"/>
                </a:schemeClr>
              </a:solidFill>
              <a:latin typeface="Helvetica" pitchFamily="34" charset="0"/>
              <a:ea typeface="Tahoma" panose="020B0604030504040204" pitchFamily="34" charset="0"/>
              <a:cs typeface="Helvetica" pitchFamily="34" charset="0"/>
            </a:endParaRPr>
          </a:p>
        </p:txBody>
      </p:sp>
      <p:pic>
        <p:nvPicPr>
          <p:cNvPr id="7170" name="Picture 2" descr="http://teletrabajo.8manos.in/wp-content/uploads/2013/11/INDICADORE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82301"/>
            <a:ext cx="4476750" cy="605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0" y="6572091"/>
            <a:ext cx="4572000" cy="1692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500" dirty="0">
                <a:solidFill>
                  <a:schemeClr val="bg2">
                    <a:lumMod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http://teletrabajo.8manos.in/wp-content/uploads/2013/11/INDICADORES.png</a:t>
            </a:r>
          </a:p>
        </p:txBody>
      </p:sp>
    </p:spTree>
    <p:extLst>
      <p:ext uri="{BB962C8B-B14F-4D97-AF65-F5344CB8AC3E}">
        <p14:creationId xmlns:p14="http://schemas.microsoft.com/office/powerpoint/2010/main" val="143526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Blank">
  <a:themeElements>
    <a:clrScheme name="Positiva">
      <a:dk1>
        <a:srgbClr val="F99D1C"/>
      </a:dk1>
      <a:lt1>
        <a:srgbClr val="B03B28"/>
      </a:lt1>
      <a:dk2>
        <a:srgbClr val="FFC20E"/>
      </a:dk2>
      <a:lt2>
        <a:srgbClr val="FFFFFF"/>
      </a:lt2>
      <a:accent1>
        <a:srgbClr val="191919"/>
      </a:accent1>
      <a:accent2>
        <a:srgbClr val="A13F2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sitiva Master Slides 4-3" id="{E273BF55-4765-4C44-88E3-2D9162EC5177}" vid="{906EF05A-50B7-402A-AF64-83EC7544B3BF}"/>
    </a:ext>
  </a:extLst>
</a:theme>
</file>

<file path=ppt/theme/theme11.xml><?xml version="1.0" encoding="utf-8"?>
<a:theme xmlns:a="http://schemas.openxmlformats.org/drawingml/2006/main" name="9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Positiva Master Slides 16-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_Positiva Master Slides 16-9">
  <a:themeElements>
    <a:clrScheme name="Positiva">
      <a:dk1>
        <a:srgbClr val="F99D1C"/>
      </a:dk1>
      <a:lt1>
        <a:srgbClr val="B03B28"/>
      </a:lt1>
      <a:dk2>
        <a:srgbClr val="FFC20E"/>
      </a:dk2>
      <a:lt2>
        <a:srgbClr val="FFFFFF"/>
      </a:lt2>
      <a:accent1>
        <a:srgbClr val="191919"/>
      </a:accent1>
      <a:accent2>
        <a:srgbClr val="A13F2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1_Blank">
  <a:themeElements>
    <a:clrScheme name="Positiva">
      <a:dk1>
        <a:srgbClr val="F99D1C"/>
      </a:dk1>
      <a:lt1>
        <a:srgbClr val="B03B28"/>
      </a:lt1>
      <a:dk2>
        <a:srgbClr val="FFC20E"/>
      </a:dk2>
      <a:lt2>
        <a:srgbClr val="FFFFFF"/>
      </a:lt2>
      <a:accent1>
        <a:srgbClr val="191919"/>
      </a:accent1>
      <a:accent2>
        <a:srgbClr val="A13F2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sitiva Master Slides 4-3" id="{E273BF55-4765-4C44-88E3-2D9162EC5177}" vid="{906EF05A-50B7-402A-AF64-83EC7544B3BF}"/>
    </a:ext>
  </a:extLst>
</a:theme>
</file>

<file path=ppt/theme/theme15.xml><?xml version="1.0" encoding="utf-8"?>
<a:theme xmlns:a="http://schemas.openxmlformats.org/drawingml/2006/main" name="12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3_Blank">
  <a:themeElements>
    <a:clrScheme name="Positiva">
      <a:dk1>
        <a:srgbClr val="F99D1C"/>
      </a:dk1>
      <a:lt1>
        <a:srgbClr val="B03B28"/>
      </a:lt1>
      <a:dk2>
        <a:srgbClr val="FFC20E"/>
      </a:dk2>
      <a:lt2>
        <a:srgbClr val="FFFFFF"/>
      </a:lt2>
      <a:accent1>
        <a:srgbClr val="191919"/>
      </a:accent1>
      <a:accent2>
        <a:srgbClr val="A13F2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4_Blank">
  <a:themeElements>
    <a:clrScheme name="Positiva">
      <a:dk1>
        <a:srgbClr val="F99D1C"/>
      </a:dk1>
      <a:lt1>
        <a:srgbClr val="B03B28"/>
      </a:lt1>
      <a:dk2>
        <a:srgbClr val="FFC20E"/>
      </a:dk2>
      <a:lt2>
        <a:srgbClr val="FFFFFF"/>
      </a:lt2>
      <a:accent1>
        <a:srgbClr val="191919"/>
      </a:accent1>
      <a:accent2>
        <a:srgbClr val="A13F2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5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6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7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sitiva Master Slides 4-3" id="{E273BF55-4765-4C44-88E3-2D9162EC5177}" vid="{906EF05A-50B7-402A-AF64-83EC7544B3BF}"/>
    </a:ext>
  </a:extLst>
</a:theme>
</file>

<file path=ppt/theme/theme21.xml><?xml version="1.0" encoding="utf-8"?>
<a:theme xmlns:a="http://schemas.openxmlformats.org/drawingml/2006/main" name="18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9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0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1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2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3_Blank">
  <a:themeElements>
    <a:clrScheme name="Positiva">
      <a:dk1>
        <a:srgbClr val="F99D1C"/>
      </a:dk1>
      <a:lt1>
        <a:srgbClr val="B03B28"/>
      </a:lt1>
      <a:dk2>
        <a:srgbClr val="FFC20E"/>
      </a:dk2>
      <a:lt2>
        <a:srgbClr val="FFFFFF"/>
      </a:lt2>
      <a:accent1>
        <a:srgbClr val="191919"/>
      </a:accent1>
      <a:accent2>
        <a:srgbClr val="A13F2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4_Blank">
  <a:themeElements>
    <a:clrScheme name="Positiva">
      <a:dk1>
        <a:srgbClr val="F99D1C"/>
      </a:dk1>
      <a:lt1>
        <a:srgbClr val="B03B28"/>
      </a:lt1>
      <a:dk2>
        <a:srgbClr val="FFC20E"/>
      </a:dk2>
      <a:lt2>
        <a:srgbClr val="FFFFFF"/>
      </a:lt2>
      <a:accent1>
        <a:srgbClr val="191919"/>
      </a:accent1>
      <a:accent2>
        <a:srgbClr val="A13F2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5_Blank">
  <a:themeElements>
    <a:clrScheme name="Positiva">
      <a:dk1>
        <a:srgbClr val="F99D1C"/>
      </a:dk1>
      <a:lt1>
        <a:srgbClr val="B03B28"/>
      </a:lt1>
      <a:dk2>
        <a:srgbClr val="FFC20E"/>
      </a:dk2>
      <a:lt2>
        <a:srgbClr val="FFFFFF"/>
      </a:lt2>
      <a:accent1>
        <a:srgbClr val="191919"/>
      </a:accent1>
      <a:accent2>
        <a:srgbClr val="A13F2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6_Blank">
  <a:themeElements>
    <a:clrScheme name="Positiva">
      <a:dk1>
        <a:srgbClr val="F99D1C"/>
      </a:dk1>
      <a:lt1>
        <a:srgbClr val="B03B28"/>
      </a:lt1>
      <a:dk2>
        <a:srgbClr val="FFC20E"/>
      </a:dk2>
      <a:lt2>
        <a:srgbClr val="FFFFFF"/>
      </a:lt2>
      <a:accent1>
        <a:srgbClr val="191919"/>
      </a:accent1>
      <a:accent2>
        <a:srgbClr val="A13F2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Blank">
  <a:themeElements>
    <a:clrScheme name="Positiva">
      <a:dk1>
        <a:srgbClr val="F99D1C"/>
      </a:dk1>
      <a:lt1>
        <a:srgbClr val="B03B28"/>
      </a:lt1>
      <a:dk2>
        <a:srgbClr val="FFC20E"/>
      </a:dk2>
      <a:lt2>
        <a:srgbClr val="FFFFFF"/>
      </a:lt2>
      <a:accent1>
        <a:srgbClr val="191919"/>
      </a:accent1>
      <a:accent2>
        <a:srgbClr val="A13F2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27_Blank">
  <a:themeElements>
    <a:clrScheme name="Positiva">
      <a:dk1>
        <a:srgbClr val="F99D1C"/>
      </a:dk1>
      <a:lt1>
        <a:srgbClr val="B03B28"/>
      </a:lt1>
      <a:dk2>
        <a:srgbClr val="FFC20E"/>
      </a:dk2>
      <a:lt2>
        <a:srgbClr val="FFFFFF"/>
      </a:lt2>
      <a:accent1>
        <a:srgbClr val="191919"/>
      </a:accent1>
      <a:accent2>
        <a:srgbClr val="A13F2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28_Blank">
  <a:themeElements>
    <a:clrScheme name="Positiva">
      <a:dk1>
        <a:srgbClr val="F99D1C"/>
      </a:dk1>
      <a:lt1>
        <a:srgbClr val="B03B28"/>
      </a:lt1>
      <a:dk2>
        <a:srgbClr val="FFC20E"/>
      </a:dk2>
      <a:lt2>
        <a:srgbClr val="FFFFFF"/>
      </a:lt2>
      <a:accent1>
        <a:srgbClr val="191919"/>
      </a:accent1>
      <a:accent2>
        <a:srgbClr val="A13F2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lank">
  <a:themeElements>
    <a:clrScheme name="Positiva">
      <a:dk1>
        <a:srgbClr val="F99D1C"/>
      </a:dk1>
      <a:lt1>
        <a:srgbClr val="B03B28"/>
      </a:lt1>
      <a:dk2>
        <a:srgbClr val="FFC20E"/>
      </a:dk2>
      <a:lt2>
        <a:srgbClr val="FFFFFF"/>
      </a:lt2>
      <a:accent1>
        <a:srgbClr val="191919"/>
      </a:accent1>
      <a:accent2>
        <a:srgbClr val="A13F2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sitiva Master Slides 4-3" id="{E273BF55-4765-4C44-88E3-2D9162EC5177}" vid="{906EF05A-50B7-402A-AF64-83EC7544B3BF}"/>
    </a:ext>
  </a:extLst>
</a:theme>
</file>

<file path=ppt/theme/theme7.xml><?xml version="1.0" encoding="utf-8"?>
<a:theme xmlns:a="http://schemas.openxmlformats.org/drawingml/2006/main" name="1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Blank">
  <a:themeElements>
    <a:clrScheme name="Positiva">
      <a:dk1>
        <a:srgbClr val="F99D1C"/>
      </a:dk1>
      <a:lt1>
        <a:srgbClr val="B03B28"/>
      </a:lt1>
      <a:dk2>
        <a:srgbClr val="FFC20E"/>
      </a:dk2>
      <a:lt2>
        <a:srgbClr val="FFFFFF"/>
      </a:lt2>
      <a:accent1>
        <a:srgbClr val="191919"/>
      </a:accent1>
      <a:accent2>
        <a:srgbClr val="A13F2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sitiva Master Slides 4-3" id="{E273BF55-4765-4C44-88E3-2D9162EC5177}" vid="{906EF05A-50B7-402A-AF64-83EC7544B3BF}"/>
    </a:ext>
  </a:extLst>
</a:theme>
</file>

<file path=ppt/theme/theme9.xml><?xml version="1.0" encoding="utf-8"?>
<a:theme xmlns:a="http://schemas.openxmlformats.org/drawingml/2006/main" name="6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Positiva">
    <a:dk1>
      <a:srgbClr val="F99D1C"/>
    </a:dk1>
    <a:lt1>
      <a:srgbClr val="B03B28"/>
    </a:lt1>
    <a:dk2>
      <a:srgbClr val="FFC20E"/>
    </a:dk2>
    <a:lt2>
      <a:srgbClr val="FFFFFF"/>
    </a:lt2>
    <a:accent1>
      <a:srgbClr val="191919"/>
    </a:accent1>
    <a:accent2>
      <a:srgbClr val="A13F22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3779</TotalTime>
  <Words>539</Words>
  <Application>Microsoft Office PowerPoint</Application>
  <PresentationFormat>Presentación en pantalla (4:3)</PresentationFormat>
  <Paragraphs>53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31</vt:i4>
      </vt:variant>
      <vt:variant>
        <vt:lpstr>Títulos de diapositiva</vt:lpstr>
      </vt:variant>
      <vt:variant>
        <vt:i4>10</vt:i4>
      </vt:variant>
    </vt:vector>
  </HeadingPairs>
  <TitlesOfParts>
    <vt:vector size="52" baseType="lpstr">
      <vt:lpstr>MS PGothic</vt:lpstr>
      <vt:lpstr>Arial</vt:lpstr>
      <vt:lpstr>Arial Narrow</vt:lpstr>
      <vt:lpstr>Calibri</vt:lpstr>
      <vt:lpstr>Courier New</vt:lpstr>
      <vt:lpstr>Helvetia</vt:lpstr>
      <vt:lpstr>Helvetica</vt:lpstr>
      <vt:lpstr>Helvetica LT Std</vt:lpstr>
      <vt:lpstr>Tahoma</vt:lpstr>
      <vt:lpstr>Times New Roman</vt:lpstr>
      <vt:lpstr>Wingdings</vt:lpstr>
      <vt:lpstr>2_Blank</vt:lpstr>
      <vt:lpstr>5_Blank</vt:lpstr>
      <vt:lpstr>3_Blank</vt:lpstr>
      <vt:lpstr>8_Blank</vt:lpstr>
      <vt:lpstr>10_Blank</vt:lpstr>
      <vt:lpstr>Blank</vt:lpstr>
      <vt:lpstr>1_Blank</vt:lpstr>
      <vt:lpstr>4_Blank</vt:lpstr>
      <vt:lpstr>6_Blank</vt:lpstr>
      <vt:lpstr>7_Blank</vt:lpstr>
      <vt:lpstr>9_Blank</vt:lpstr>
      <vt:lpstr>3_Positiva Master Slides 16-9</vt:lpstr>
      <vt:lpstr>4_Positiva Master Slides 16-9</vt:lpstr>
      <vt:lpstr>11_Blank</vt:lpstr>
      <vt:lpstr>12_Blank</vt:lpstr>
      <vt:lpstr>13_Blank</vt:lpstr>
      <vt:lpstr>14_Blank</vt:lpstr>
      <vt:lpstr>15_Blank</vt:lpstr>
      <vt:lpstr>16_Blank</vt:lpstr>
      <vt:lpstr>17_Blank</vt:lpstr>
      <vt:lpstr>18_Blank</vt:lpstr>
      <vt:lpstr>19_Blank</vt:lpstr>
      <vt:lpstr>20_Blank</vt:lpstr>
      <vt:lpstr>21_Blank</vt:lpstr>
      <vt:lpstr>22_Blank</vt:lpstr>
      <vt:lpstr>23_Blank</vt:lpstr>
      <vt:lpstr>24_Blank</vt:lpstr>
      <vt:lpstr>25_Blank</vt:lpstr>
      <vt:lpstr>26_Blank</vt:lpstr>
      <vt:lpstr>27_Blank</vt:lpstr>
      <vt:lpstr>28_Blank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Positiva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James Yonatan Yazo Castro</dc:creator>
  <cp:lastModifiedBy>NOHORA</cp:lastModifiedBy>
  <cp:revision>185</cp:revision>
  <dcterms:created xsi:type="dcterms:W3CDTF">2014-09-23T21:56:52Z</dcterms:created>
  <dcterms:modified xsi:type="dcterms:W3CDTF">2016-12-16T16:09:30Z</dcterms:modified>
</cp:coreProperties>
</file>